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sldIdLst>
    <p:sldId id="256" r:id="rId2"/>
  </p:sldIdLst>
  <p:sldSz cx="32918400" cy="21945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326532"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lvl1pPr>
    <a:lvl2pPr marL="0" marR="0" indent="326532" algn="l" defTabSz="326532"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lvl2pPr>
    <a:lvl3pPr marL="0" marR="0" indent="653064" algn="l" defTabSz="326532"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lvl3pPr>
    <a:lvl4pPr marL="0" marR="0" indent="979596" algn="l" defTabSz="326532"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lvl4pPr>
    <a:lvl5pPr marL="0" marR="0" indent="1306128" algn="l" defTabSz="326532"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lvl5pPr>
    <a:lvl6pPr marL="0" marR="0" indent="1632661" algn="l" defTabSz="326532"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lvl6pPr>
    <a:lvl7pPr marL="0" marR="0" indent="1959193" algn="l" defTabSz="326532"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lvl7pPr>
    <a:lvl8pPr marL="0" marR="0" indent="2285725" algn="l" defTabSz="326532"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lvl8pPr>
    <a:lvl9pPr marL="0" marR="0" indent="2612257" algn="l" defTabSz="326532"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CF2EBA-A47A-48E8-A5D2-8A22C4EA7BBC}" v="46" dt="2022-02-06T19:47:13.625"/>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p:scale>
          <a:sx n="33" d="100"/>
          <a:sy n="33" d="100"/>
        </p:scale>
        <p:origin x="2412"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6/11/relationships/changesInfo" Target="changesInfos/changesInfo1.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 Id="rId9"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za Momenifar" userId="77d4af13-77d7-421f-9e91-441b1a60e984" providerId="ADAL" clId="{BACF2EBA-A47A-48E8-A5D2-8A22C4EA7BBC}"/>
    <pc:docChg chg="undo redo custSel modSld">
      <pc:chgData name="Reza Momenifar" userId="77d4af13-77d7-421f-9e91-441b1a60e984" providerId="ADAL" clId="{BACF2EBA-A47A-48E8-A5D2-8A22C4EA7BBC}" dt="2022-02-06T19:49:46.848" v="815" actId="1076"/>
      <pc:docMkLst>
        <pc:docMk/>
      </pc:docMkLst>
      <pc:sldChg chg="addSp delSp modSp mod">
        <pc:chgData name="Reza Momenifar" userId="77d4af13-77d7-421f-9e91-441b1a60e984" providerId="ADAL" clId="{BACF2EBA-A47A-48E8-A5D2-8A22C4EA7BBC}" dt="2022-02-06T19:49:46.848" v="815" actId="1076"/>
        <pc:sldMkLst>
          <pc:docMk/>
          <pc:sldMk cId="0" sldId="256"/>
        </pc:sldMkLst>
        <pc:spChg chg="mod">
          <ac:chgData name="Reza Momenifar" userId="77d4af13-77d7-421f-9e91-441b1a60e984" providerId="ADAL" clId="{BACF2EBA-A47A-48E8-A5D2-8A22C4EA7BBC}" dt="2022-02-06T19:49:43.210" v="814" actId="14100"/>
          <ac:spMkLst>
            <pc:docMk/>
            <pc:sldMk cId="0" sldId="256"/>
            <ac:spMk id="30" creationId="{00000000-0000-0000-0000-000000000000}"/>
          </ac:spMkLst>
        </pc:spChg>
        <pc:spChg chg="mod">
          <ac:chgData name="Reza Momenifar" userId="77d4af13-77d7-421f-9e91-441b1a60e984" providerId="ADAL" clId="{BACF2EBA-A47A-48E8-A5D2-8A22C4EA7BBC}" dt="2022-02-06T18:58:54.793" v="355" actId="20577"/>
          <ac:spMkLst>
            <pc:docMk/>
            <pc:sldMk cId="0" sldId="256"/>
            <ac:spMk id="34" creationId="{00000000-0000-0000-0000-000000000000}"/>
          </ac:spMkLst>
        </pc:spChg>
        <pc:spChg chg="mod">
          <ac:chgData name="Reza Momenifar" userId="77d4af13-77d7-421f-9e91-441b1a60e984" providerId="ADAL" clId="{BACF2EBA-A47A-48E8-A5D2-8A22C4EA7BBC}" dt="2022-02-06T19:48:01.559" v="787" actId="1076"/>
          <ac:spMkLst>
            <pc:docMk/>
            <pc:sldMk cId="0" sldId="256"/>
            <ac:spMk id="35" creationId="{00000000-0000-0000-0000-000000000000}"/>
          </ac:spMkLst>
        </pc:spChg>
        <pc:spChg chg="mod">
          <ac:chgData name="Reza Momenifar" userId="77d4af13-77d7-421f-9e91-441b1a60e984" providerId="ADAL" clId="{BACF2EBA-A47A-48E8-A5D2-8A22C4EA7BBC}" dt="2022-02-06T17:16:09.183" v="68" actId="20577"/>
          <ac:spMkLst>
            <pc:docMk/>
            <pc:sldMk cId="0" sldId="256"/>
            <ac:spMk id="36" creationId="{00000000-0000-0000-0000-000000000000}"/>
          </ac:spMkLst>
        </pc:spChg>
        <pc:spChg chg="mod">
          <ac:chgData name="Reza Momenifar" userId="77d4af13-77d7-421f-9e91-441b1a60e984" providerId="ADAL" clId="{BACF2EBA-A47A-48E8-A5D2-8A22C4EA7BBC}" dt="2022-02-06T19:48:21.048" v="807" actId="1076"/>
          <ac:spMkLst>
            <pc:docMk/>
            <pc:sldMk cId="0" sldId="256"/>
            <ac:spMk id="37" creationId="{00000000-0000-0000-0000-000000000000}"/>
          </ac:spMkLst>
        </pc:spChg>
        <pc:spChg chg="mod">
          <ac:chgData name="Reza Momenifar" userId="77d4af13-77d7-421f-9e91-441b1a60e984" providerId="ADAL" clId="{BACF2EBA-A47A-48E8-A5D2-8A22C4EA7BBC}" dt="2022-02-06T19:48:18.705" v="806" actId="1076"/>
          <ac:spMkLst>
            <pc:docMk/>
            <pc:sldMk cId="0" sldId="256"/>
            <ac:spMk id="38" creationId="{00000000-0000-0000-0000-000000000000}"/>
          </ac:spMkLst>
        </pc:spChg>
        <pc:spChg chg="mod">
          <ac:chgData name="Reza Momenifar" userId="77d4af13-77d7-421f-9e91-441b1a60e984" providerId="ADAL" clId="{BACF2EBA-A47A-48E8-A5D2-8A22C4EA7BBC}" dt="2022-02-06T16:59:38.938" v="7" actId="20577"/>
          <ac:spMkLst>
            <pc:docMk/>
            <pc:sldMk cId="0" sldId="256"/>
            <ac:spMk id="39" creationId="{00000000-0000-0000-0000-000000000000}"/>
          </ac:spMkLst>
        </pc:spChg>
        <pc:spChg chg="del">
          <ac:chgData name="Reza Momenifar" userId="77d4af13-77d7-421f-9e91-441b1a60e984" providerId="ADAL" clId="{BACF2EBA-A47A-48E8-A5D2-8A22C4EA7BBC}" dt="2022-02-06T18:30:51.145" v="210" actId="478"/>
          <ac:spMkLst>
            <pc:docMk/>
            <pc:sldMk cId="0" sldId="256"/>
            <ac:spMk id="40" creationId="{00000000-0000-0000-0000-000000000000}"/>
          </ac:spMkLst>
        </pc:spChg>
        <pc:spChg chg="mod">
          <ac:chgData name="Reza Momenifar" userId="77d4af13-77d7-421f-9e91-441b1a60e984" providerId="ADAL" clId="{BACF2EBA-A47A-48E8-A5D2-8A22C4EA7BBC}" dt="2022-02-06T19:26:47.878" v="562" actId="20577"/>
          <ac:spMkLst>
            <pc:docMk/>
            <pc:sldMk cId="0" sldId="256"/>
            <ac:spMk id="41" creationId="{00000000-0000-0000-0000-000000000000}"/>
          </ac:spMkLst>
        </pc:spChg>
        <pc:spChg chg="mod">
          <ac:chgData name="Reza Momenifar" userId="77d4af13-77d7-421f-9e91-441b1a60e984" providerId="ADAL" clId="{BACF2EBA-A47A-48E8-A5D2-8A22C4EA7BBC}" dt="2022-02-06T19:40:30.145" v="723" actId="1076"/>
          <ac:spMkLst>
            <pc:docMk/>
            <pc:sldMk cId="0" sldId="256"/>
            <ac:spMk id="42" creationId="{00000000-0000-0000-0000-000000000000}"/>
          </ac:spMkLst>
        </pc:spChg>
        <pc:spChg chg="del">
          <ac:chgData name="Reza Momenifar" userId="77d4af13-77d7-421f-9e91-441b1a60e984" providerId="ADAL" clId="{BACF2EBA-A47A-48E8-A5D2-8A22C4EA7BBC}" dt="2022-02-06T18:54:49.664" v="324" actId="478"/>
          <ac:spMkLst>
            <pc:docMk/>
            <pc:sldMk cId="0" sldId="256"/>
            <ac:spMk id="43" creationId="{00000000-0000-0000-0000-000000000000}"/>
          </ac:spMkLst>
        </pc:spChg>
        <pc:spChg chg="mod">
          <ac:chgData name="Reza Momenifar" userId="77d4af13-77d7-421f-9e91-441b1a60e984" providerId="ADAL" clId="{BACF2EBA-A47A-48E8-A5D2-8A22C4EA7BBC}" dt="2022-02-06T19:40:26.880" v="722" actId="1076"/>
          <ac:spMkLst>
            <pc:docMk/>
            <pc:sldMk cId="0" sldId="256"/>
            <ac:spMk id="44" creationId="{00000000-0000-0000-0000-000000000000}"/>
          </ac:spMkLst>
        </pc:spChg>
        <pc:spChg chg="mod">
          <ac:chgData name="Reza Momenifar" userId="77d4af13-77d7-421f-9e91-441b1a60e984" providerId="ADAL" clId="{BACF2EBA-A47A-48E8-A5D2-8A22C4EA7BBC}" dt="2022-02-06T19:47:13.624" v="784" actId="164"/>
          <ac:spMkLst>
            <pc:docMk/>
            <pc:sldMk cId="0" sldId="256"/>
            <ac:spMk id="45" creationId="{00000000-0000-0000-0000-000000000000}"/>
          </ac:spMkLst>
        </pc:spChg>
        <pc:spChg chg="mod">
          <ac:chgData name="Reza Momenifar" userId="77d4af13-77d7-421f-9e91-441b1a60e984" providerId="ADAL" clId="{BACF2EBA-A47A-48E8-A5D2-8A22C4EA7BBC}" dt="2022-02-06T19:27:30.711" v="615" actId="313"/>
          <ac:spMkLst>
            <pc:docMk/>
            <pc:sldMk cId="0" sldId="256"/>
            <ac:spMk id="46" creationId="{00000000-0000-0000-0000-000000000000}"/>
          </ac:spMkLst>
        </pc:spChg>
        <pc:spChg chg="mod">
          <ac:chgData name="Reza Momenifar" userId="77d4af13-77d7-421f-9e91-441b1a60e984" providerId="ADAL" clId="{BACF2EBA-A47A-48E8-A5D2-8A22C4EA7BBC}" dt="2022-02-06T18:54:11.648" v="322" actId="1076"/>
          <ac:spMkLst>
            <pc:docMk/>
            <pc:sldMk cId="0" sldId="256"/>
            <ac:spMk id="48" creationId="{00000000-0000-0000-0000-000000000000}"/>
          </ac:spMkLst>
        </pc:spChg>
        <pc:spChg chg="mod">
          <ac:chgData name="Reza Momenifar" userId="77d4af13-77d7-421f-9e91-441b1a60e984" providerId="ADAL" clId="{BACF2EBA-A47A-48E8-A5D2-8A22C4EA7BBC}" dt="2022-02-06T18:54:03.923" v="321" actId="14100"/>
          <ac:spMkLst>
            <pc:docMk/>
            <pc:sldMk cId="0" sldId="256"/>
            <ac:spMk id="49" creationId="{00000000-0000-0000-0000-000000000000}"/>
          </ac:spMkLst>
        </pc:spChg>
        <pc:spChg chg="mod">
          <ac:chgData name="Reza Momenifar" userId="77d4af13-77d7-421f-9e91-441b1a60e984" providerId="ADAL" clId="{BACF2EBA-A47A-48E8-A5D2-8A22C4EA7BBC}" dt="2022-02-06T19:49:46.848" v="815" actId="1076"/>
          <ac:spMkLst>
            <pc:docMk/>
            <pc:sldMk cId="0" sldId="256"/>
            <ac:spMk id="50" creationId="{00000000-0000-0000-0000-000000000000}"/>
          </ac:spMkLst>
        </pc:spChg>
        <pc:spChg chg="add mod">
          <ac:chgData name="Reza Momenifar" userId="77d4af13-77d7-421f-9e91-441b1a60e984" providerId="ADAL" clId="{BACF2EBA-A47A-48E8-A5D2-8A22C4EA7BBC}" dt="2022-02-06T19:22:37.072" v="474" actId="164"/>
          <ac:spMkLst>
            <pc:docMk/>
            <pc:sldMk cId="0" sldId="256"/>
            <ac:spMk id="51" creationId="{2F172ADC-56C5-4B87-89B8-C1C035B0E832}"/>
          </ac:spMkLst>
        </pc:spChg>
        <pc:spChg chg="add del mod">
          <ac:chgData name="Reza Momenifar" userId="77d4af13-77d7-421f-9e91-441b1a60e984" providerId="ADAL" clId="{BACF2EBA-A47A-48E8-A5D2-8A22C4EA7BBC}" dt="2022-02-06T19:09:55.546" v="393"/>
          <ac:spMkLst>
            <pc:docMk/>
            <pc:sldMk cId="0" sldId="256"/>
            <ac:spMk id="61" creationId="{28D9D746-1C8C-4CEF-A040-68F33D433942}"/>
          </ac:spMkLst>
        </pc:spChg>
        <pc:spChg chg="add mod">
          <ac:chgData name="Reza Momenifar" userId="77d4af13-77d7-421f-9e91-441b1a60e984" providerId="ADAL" clId="{BACF2EBA-A47A-48E8-A5D2-8A22C4EA7BBC}" dt="2022-02-06T19:22:26.273" v="471" actId="164"/>
          <ac:spMkLst>
            <pc:docMk/>
            <pc:sldMk cId="0" sldId="256"/>
            <ac:spMk id="62" creationId="{A184CE09-C432-4667-A102-7497F718A9EA}"/>
          </ac:spMkLst>
        </pc:spChg>
        <pc:spChg chg="add mod">
          <ac:chgData name="Reza Momenifar" userId="77d4af13-77d7-421f-9e91-441b1a60e984" providerId="ADAL" clId="{BACF2EBA-A47A-48E8-A5D2-8A22C4EA7BBC}" dt="2022-02-06T19:22:26.273" v="471" actId="164"/>
          <ac:spMkLst>
            <pc:docMk/>
            <pc:sldMk cId="0" sldId="256"/>
            <ac:spMk id="63" creationId="{1ADAB0F3-35FC-4A8D-8A33-0633CDB3080F}"/>
          </ac:spMkLst>
        </pc:spChg>
        <pc:spChg chg="add mod">
          <ac:chgData name="Reza Momenifar" userId="77d4af13-77d7-421f-9e91-441b1a60e984" providerId="ADAL" clId="{BACF2EBA-A47A-48E8-A5D2-8A22C4EA7BBC}" dt="2022-02-06T19:22:26.273" v="471" actId="164"/>
          <ac:spMkLst>
            <pc:docMk/>
            <pc:sldMk cId="0" sldId="256"/>
            <ac:spMk id="64" creationId="{F39EF2DB-5F80-4E1D-AE23-DD37D82C9CD6}"/>
          </ac:spMkLst>
        </pc:spChg>
        <pc:spChg chg="add mod">
          <ac:chgData name="Reza Momenifar" userId="77d4af13-77d7-421f-9e91-441b1a60e984" providerId="ADAL" clId="{BACF2EBA-A47A-48E8-A5D2-8A22C4EA7BBC}" dt="2022-02-06T19:47:06.353" v="783" actId="164"/>
          <ac:spMkLst>
            <pc:docMk/>
            <pc:sldMk cId="0" sldId="256"/>
            <ac:spMk id="65" creationId="{821D2235-EF98-4E11-9906-FC82F1AFC894}"/>
          </ac:spMkLst>
        </pc:spChg>
        <pc:spChg chg="add mod">
          <ac:chgData name="Reza Momenifar" userId="77d4af13-77d7-421f-9e91-441b1a60e984" providerId="ADAL" clId="{BACF2EBA-A47A-48E8-A5D2-8A22C4EA7BBC}" dt="2022-02-06T19:22:26.273" v="471" actId="164"/>
          <ac:spMkLst>
            <pc:docMk/>
            <pc:sldMk cId="0" sldId="256"/>
            <ac:spMk id="66" creationId="{ED3D5BA7-A1A2-4E54-A0D6-42FE3AC708A7}"/>
          </ac:spMkLst>
        </pc:spChg>
        <pc:spChg chg="add mod">
          <ac:chgData name="Reza Momenifar" userId="77d4af13-77d7-421f-9e91-441b1a60e984" providerId="ADAL" clId="{BACF2EBA-A47A-48E8-A5D2-8A22C4EA7BBC}" dt="2022-02-06T19:22:26.273" v="471" actId="164"/>
          <ac:spMkLst>
            <pc:docMk/>
            <pc:sldMk cId="0" sldId="256"/>
            <ac:spMk id="67" creationId="{D17DD4F8-C89C-4FEE-913F-83769CB4C802}"/>
          </ac:spMkLst>
        </pc:spChg>
        <pc:spChg chg="add mod">
          <ac:chgData name="Reza Momenifar" userId="77d4af13-77d7-421f-9e91-441b1a60e984" providerId="ADAL" clId="{BACF2EBA-A47A-48E8-A5D2-8A22C4EA7BBC}" dt="2022-02-06T19:22:26.273" v="471" actId="164"/>
          <ac:spMkLst>
            <pc:docMk/>
            <pc:sldMk cId="0" sldId="256"/>
            <ac:spMk id="68" creationId="{03FF76D2-E3EF-4797-8F06-053F4F965DAA}"/>
          </ac:spMkLst>
        </pc:spChg>
        <pc:spChg chg="add del">
          <ac:chgData name="Reza Momenifar" userId="77d4af13-77d7-421f-9e91-441b1a60e984" providerId="ADAL" clId="{BACF2EBA-A47A-48E8-A5D2-8A22C4EA7BBC}" dt="2022-02-06T19:23:23.642" v="511" actId="22"/>
          <ac:spMkLst>
            <pc:docMk/>
            <pc:sldMk cId="0" sldId="256"/>
            <ac:spMk id="69" creationId="{24844DD0-C3C9-418D-A223-6A83A85F9340}"/>
          </ac:spMkLst>
        </pc:spChg>
        <pc:spChg chg="add mod">
          <ac:chgData name="Reza Momenifar" userId="77d4af13-77d7-421f-9e91-441b1a60e984" providerId="ADAL" clId="{BACF2EBA-A47A-48E8-A5D2-8A22C4EA7BBC}" dt="2022-02-06T19:48:24.314" v="808" actId="1076"/>
          <ac:spMkLst>
            <pc:docMk/>
            <pc:sldMk cId="0" sldId="256"/>
            <ac:spMk id="70" creationId="{BD4352AF-3208-49FC-BF4E-4963A81D051C}"/>
          </ac:spMkLst>
        </pc:spChg>
        <pc:spChg chg="add mod">
          <ac:chgData name="Reza Momenifar" userId="77d4af13-77d7-421f-9e91-441b1a60e984" providerId="ADAL" clId="{BACF2EBA-A47A-48E8-A5D2-8A22C4EA7BBC}" dt="2022-02-06T19:49:01.904" v="812" actId="1076"/>
          <ac:spMkLst>
            <pc:docMk/>
            <pc:sldMk cId="0" sldId="256"/>
            <ac:spMk id="71" creationId="{F92ACE43-BCF5-4E89-A2FE-DAA36F58D14D}"/>
          </ac:spMkLst>
        </pc:spChg>
        <pc:spChg chg="add mod">
          <ac:chgData name="Reza Momenifar" userId="77d4af13-77d7-421f-9e91-441b1a60e984" providerId="ADAL" clId="{BACF2EBA-A47A-48E8-A5D2-8A22C4EA7BBC}" dt="2022-02-06T19:48:47.640" v="811" actId="1076"/>
          <ac:spMkLst>
            <pc:docMk/>
            <pc:sldMk cId="0" sldId="256"/>
            <ac:spMk id="72" creationId="{4CB3B48B-63D3-4170-87D3-0E381F6EEB53}"/>
          </ac:spMkLst>
        </pc:spChg>
        <pc:spChg chg="add del mod">
          <ac:chgData name="Reza Momenifar" userId="77d4af13-77d7-421f-9e91-441b1a60e984" providerId="ADAL" clId="{BACF2EBA-A47A-48E8-A5D2-8A22C4EA7BBC}" dt="2022-02-06T19:37:40.956" v="664"/>
          <ac:spMkLst>
            <pc:docMk/>
            <pc:sldMk cId="0" sldId="256"/>
            <ac:spMk id="73" creationId="{5FC5BB07-137C-4299-921D-ABE940D19B07}"/>
          </ac:spMkLst>
        </pc:spChg>
        <pc:spChg chg="add mod">
          <ac:chgData name="Reza Momenifar" userId="77d4af13-77d7-421f-9e91-441b1a60e984" providerId="ADAL" clId="{BACF2EBA-A47A-48E8-A5D2-8A22C4EA7BBC}" dt="2022-02-06T19:40:10.928" v="721" actId="20577"/>
          <ac:spMkLst>
            <pc:docMk/>
            <pc:sldMk cId="0" sldId="256"/>
            <ac:spMk id="80" creationId="{27D9070E-C390-4F3B-928A-FD396704DF54}"/>
          </ac:spMkLst>
        </pc:spChg>
        <pc:spChg chg="add mod">
          <ac:chgData name="Reza Momenifar" userId="77d4af13-77d7-421f-9e91-441b1a60e984" providerId="ADAL" clId="{BACF2EBA-A47A-48E8-A5D2-8A22C4EA7BBC}" dt="2022-02-06T19:47:06.353" v="783" actId="164"/>
          <ac:spMkLst>
            <pc:docMk/>
            <pc:sldMk cId="0" sldId="256"/>
            <ac:spMk id="91" creationId="{62561739-0B38-4C13-85B3-8206B529E486}"/>
          </ac:spMkLst>
        </pc:spChg>
        <pc:spChg chg="add mod">
          <ac:chgData name="Reza Momenifar" userId="77d4af13-77d7-421f-9e91-441b1a60e984" providerId="ADAL" clId="{BACF2EBA-A47A-48E8-A5D2-8A22C4EA7BBC}" dt="2022-02-06T19:47:06.353" v="783" actId="164"/>
          <ac:spMkLst>
            <pc:docMk/>
            <pc:sldMk cId="0" sldId="256"/>
            <ac:spMk id="92" creationId="{11442797-1ECD-468F-8883-9DFC48DCF05C}"/>
          </ac:spMkLst>
        </pc:spChg>
        <pc:spChg chg="add mod">
          <ac:chgData name="Reza Momenifar" userId="77d4af13-77d7-421f-9e91-441b1a60e984" providerId="ADAL" clId="{BACF2EBA-A47A-48E8-A5D2-8A22C4EA7BBC}" dt="2022-02-06T19:47:06.353" v="783" actId="164"/>
          <ac:spMkLst>
            <pc:docMk/>
            <pc:sldMk cId="0" sldId="256"/>
            <ac:spMk id="93" creationId="{8F8F85FB-551D-4A34-A4A4-481AACCC3F5D}"/>
          </ac:spMkLst>
        </pc:spChg>
        <pc:spChg chg="add mod">
          <ac:chgData name="Reza Momenifar" userId="77d4af13-77d7-421f-9e91-441b1a60e984" providerId="ADAL" clId="{BACF2EBA-A47A-48E8-A5D2-8A22C4EA7BBC}" dt="2022-02-06T19:47:06.353" v="783" actId="164"/>
          <ac:spMkLst>
            <pc:docMk/>
            <pc:sldMk cId="0" sldId="256"/>
            <ac:spMk id="94" creationId="{B54EAA58-7DE9-4FCF-A0AA-157F56BAD331}"/>
          </ac:spMkLst>
        </pc:spChg>
        <pc:spChg chg="add mod">
          <ac:chgData name="Reza Momenifar" userId="77d4af13-77d7-421f-9e91-441b1a60e984" providerId="ADAL" clId="{BACF2EBA-A47A-48E8-A5D2-8A22C4EA7BBC}" dt="2022-02-06T19:47:06.353" v="783" actId="164"/>
          <ac:spMkLst>
            <pc:docMk/>
            <pc:sldMk cId="0" sldId="256"/>
            <ac:spMk id="95" creationId="{A8E08300-04C6-440D-9BE8-7BDCFC378C49}"/>
          </ac:spMkLst>
        </pc:spChg>
        <pc:grpChg chg="add mod">
          <ac:chgData name="Reza Momenifar" userId="77d4af13-77d7-421f-9e91-441b1a60e984" providerId="ADAL" clId="{BACF2EBA-A47A-48E8-A5D2-8A22C4EA7BBC}" dt="2022-02-06T18:59:20.386" v="357" actId="1076"/>
          <ac:grpSpMkLst>
            <pc:docMk/>
            <pc:sldMk cId="0" sldId="256"/>
            <ac:grpSpMk id="6" creationId="{F55C33C1-9780-4A92-91B4-484C6F2DF382}"/>
          </ac:grpSpMkLst>
        </pc:grpChg>
        <pc:grpChg chg="add mod">
          <ac:chgData name="Reza Momenifar" userId="77d4af13-77d7-421f-9e91-441b1a60e984" providerId="ADAL" clId="{BACF2EBA-A47A-48E8-A5D2-8A22C4EA7BBC}" dt="2022-02-06T19:22:37.072" v="474" actId="164"/>
          <ac:grpSpMkLst>
            <pc:docMk/>
            <pc:sldMk cId="0" sldId="256"/>
            <ac:grpSpMk id="24" creationId="{1A986A60-570B-441D-98DB-B6206062CDD3}"/>
          </ac:grpSpMkLst>
        </pc:grpChg>
        <pc:grpChg chg="add mod">
          <ac:chgData name="Reza Momenifar" userId="77d4af13-77d7-421f-9e91-441b1a60e984" providerId="ADAL" clId="{BACF2EBA-A47A-48E8-A5D2-8A22C4EA7BBC}" dt="2022-02-06T19:48:12.160" v="805" actId="1036"/>
          <ac:grpSpMkLst>
            <pc:docMk/>
            <pc:sldMk cId="0" sldId="256"/>
            <ac:grpSpMk id="25" creationId="{632BE325-9FB3-4C62-8FFA-44A887CECDDF}"/>
          </ac:grpSpMkLst>
        </pc:grpChg>
        <pc:grpChg chg="del mod">
          <ac:chgData name="Reza Momenifar" userId="77d4af13-77d7-421f-9e91-441b1a60e984" providerId="ADAL" clId="{BACF2EBA-A47A-48E8-A5D2-8A22C4EA7BBC}" dt="2022-02-06T17:43:09.508" v="138" actId="478"/>
          <ac:grpSpMkLst>
            <pc:docMk/>
            <pc:sldMk cId="0" sldId="256"/>
            <ac:grpSpMk id="29" creationId="{00000000-0000-0000-0000-000000000000}"/>
          </ac:grpSpMkLst>
        </pc:grpChg>
        <pc:grpChg chg="add mod">
          <ac:chgData name="Reza Momenifar" userId="77d4af13-77d7-421f-9e91-441b1a60e984" providerId="ADAL" clId="{BACF2EBA-A47A-48E8-A5D2-8A22C4EA7BBC}" dt="2022-02-06T19:47:13.624" v="784" actId="164"/>
          <ac:grpSpMkLst>
            <pc:docMk/>
            <pc:sldMk cId="0" sldId="256"/>
            <ac:grpSpMk id="96" creationId="{EA34D7CC-0C11-4981-93F5-1F706DAD3ED4}"/>
          </ac:grpSpMkLst>
        </pc:grpChg>
        <pc:grpChg chg="add mod">
          <ac:chgData name="Reza Momenifar" userId="77d4af13-77d7-421f-9e91-441b1a60e984" providerId="ADAL" clId="{BACF2EBA-A47A-48E8-A5D2-8A22C4EA7BBC}" dt="2022-02-06T19:48:29.080" v="809" actId="1076"/>
          <ac:grpSpMkLst>
            <pc:docMk/>
            <pc:sldMk cId="0" sldId="256"/>
            <ac:grpSpMk id="97" creationId="{40739E27-1944-4FD5-9EF0-8F3C5A1989CD}"/>
          </ac:grpSpMkLst>
        </pc:grpChg>
        <pc:picChg chg="add mod">
          <ac:chgData name="Reza Momenifar" userId="77d4af13-77d7-421f-9e91-441b1a60e984" providerId="ADAL" clId="{BACF2EBA-A47A-48E8-A5D2-8A22C4EA7BBC}" dt="2022-02-06T17:36:07.638" v="136" actId="164"/>
          <ac:picMkLst>
            <pc:docMk/>
            <pc:sldMk cId="0" sldId="256"/>
            <ac:picMk id="3" creationId="{E1B43135-3992-4013-9957-5BA2C5DBD41A}"/>
          </ac:picMkLst>
        </pc:picChg>
        <pc:picChg chg="add mod">
          <ac:chgData name="Reza Momenifar" userId="77d4af13-77d7-421f-9e91-441b1a60e984" providerId="ADAL" clId="{BACF2EBA-A47A-48E8-A5D2-8A22C4EA7BBC}" dt="2022-02-06T17:36:07.638" v="136" actId="164"/>
          <ac:picMkLst>
            <pc:docMk/>
            <pc:sldMk cId="0" sldId="256"/>
            <ac:picMk id="5" creationId="{DD07C256-5560-451C-80D5-926DD822E732}"/>
          </ac:picMkLst>
        </pc:picChg>
        <pc:picChg chg="add mod">
          <ac:chgData name="Reza Momenifar" userId="77d4af13-77d7-421f-9e91-441b1a60e984" providerId="ADAL" clId="{BACF2EBA-A47A-48E8-A5D2-8A22C4EA7BBC}" dt="2022-02-06T19:27:57.953" v="619" actId="1076"/>
          <ac:picMkLst>
            <pc:docMk/>
            <pc:sldMk cId="0" sldId="256"/>
            <ac:picMk id="8" creationId="{E02A73DA-0864-4D7C-B5BC-CAC0C482D415}"/>
          </ac:picMkLst>
        </pc:picChg>
        <pc:picChg chg="add mod">
          <ac:chgData name="Reza Momenifar" userId="77d4af13-77d7-421f-9e91-441b1a60e984" providerId="ADAL" clId="{BACF2EBA-A47A-48E8-A5D2-8A22C4EA7BBC}" dt="2022-02-06T19:22:26.273" v="471" actId="164"/>
          <ac:picMkLst>
            <pc:docMk/>
            <pc:sldMk cId="0" sldId="256"/>
            <ac:picMk id="10" creationId="{DD9D32C2-A42F-43C6-A4BB-79B178C478AE}"/>
          </ac:picMkLst>
        </pc:picChg>
        <pc:picChg chg="add mod">
          <ac:chgData name="Reza Momenifar" userId="77d4af13-77d7-421f-9e91-441b1a60e984" providerId="ADAL" clId="{BACF2EBA-A47A-48E8-A5D2-8A22C4EA7BBC}" dt="2022-02-06T19:47:06.353" v="783" actId="164"/>
          <ac:picMkLst>
            <pc:docMk/>
            <pc:sldMk cId="0" sldId="256"/>
            <ac:picMk id="13" creationId="{139545AF-81D8-4235-BC42-D90A53039451}"/>
          </ac:picMkLst>
        </pc:picChg>
        <pc:picChg chg="add mod">
          <ac:chgData name="Reza Momenifar" userId="77d4af13-77d7-421f-9e91-441b1a60e984" providerId="ADAL" clId="{BACF2EBA-A47A-48E8-A5D2-8A22C4EA7BBC}" dt="2022-02-06T19:22:26.273" v="471" actId="164"/>
          <ac:picMkLst>
            <pc:docMk/>
            <pc:sldMk cId="0" sldId="256"/>
            <ac:picMk id="15" creationId="{A51A8EAE-9E87-4CC8-9796-B7173C3361E5}"/>
          </ac:picMkLst>
        </pc:picChg>
        <pc:picChg chg="add mod">
          <ac:chgData name="Reza Momenifar" userId="77d4af13-77d7-421f-9e91-441b1a60e984" providerId="ADAL" clId="{BACF2EBA-A47A-48E8-A5D2-8A22C4EA7BBC}" dt="2022-02-06T19:22:26.273" v="471" actId="164"/>
          <ac:picMkLst>
            <pc:docMk/>
            <pc:sldMk cId="0" sldId="256"/>
            <ac:picMk id="17" creationId="{F2EC42E7-9C85-42E7-824C-2496590656DF}"/>
          </ac:picMkLst>
        </pc:picChg>
        <pc:picChg chg="add mod">
          <ac:chgData name="Reza Momenifar" userId="77d4af13-77d7-421f-9e91-441b1a60e984" providerId="ADAL" clId="{BACF2EBA-A47A-48E8-A5D2-8A22C4EA7BBC}" dt="2022-02-06T19:22:26.273" v="471" actId="164"/>
          <ac:picMkLst>
            <pc:docMk/>
            <pc:sldMk cId="0" sldId="256"/>
            <ac:picMk id="19" creationId="{94F8DBE2-582F-4880-833F-BA9AFC9DA570}"/>
          </ac:picMkLst>
        </pc:picChg>
        <pc:picChg chg="add mod">
          <ac:chgData name="Reza Momenifar" userId="77d4af13-77d7-421f-9e91-441b1a60e984" providerId="ADAL" clId="{BACF2EBA-A47A-48E8-A5D2-8A22C4EA7BBC}" dt="2022-02-06T19:22:26.273" v="471" actId="164"/>
          <ac:picMkLst>
            <pc:docMk/>
            <pc:sldMk cId="0" sldId="256"/>
            <ac:picMk id="21" creationId="{EB3D6786-D44E-4857-8FC7-16B9637ACFE5}"/>
          </ac:picMkLst>
        </pc:picChg>
        <pc:picChg chg="add mod">
          <ac:chgData name="Reza Momenifar" userId="77d4af13-77d7-421f-9e91-441b1a60e984" providerId="ADAL" clId="{BACF2EBA-A47A-48E8-A5D2-8A22C4EA7BBC}" dt="2022-02-06T19:22:26.273" v="471" actId="164"/>
          <ac:picMkLst>
            <pc:docMk/>
            <pc:sldMk cId="0" sldId="256"/>
            <ac:picMk id="23" creationId="{4BA05B29-5554-42A2-9858-7FAB94B991A3}"/>
          </ac:picMkLst>
        </pc:picChg>
        <pc:picChg chg="del">
          <ac:chgData name="Reza Momenifar" userId="77d4af13-77d7-421f-9e91-441b1a60e984" providerId="ADAL" clId="{BACF2EBA-A47A-48E8-A5D2-8A22C4EA7BBC}" dt="2022-02-06T19:11:54.133" v="402" actId="478"/>
          <ac:picMkLst>
            <pc:docMk/>
            <pc:sldMk cId="0" sldId="256"/>
            <ac:picMk id="31" creationId="{00000000-0000-0000-0000-000000000000}"/>
          </ac:picMkLst>
        </pc:picChg>
        <pc:picChg chg="del">
          <ac:chgData name="Reza Momenifar" userId="77d4af13-77d7-421f-9e91-441b1a60e984" providerId="ADAL" clId="{BACF2EBA-A47A-48E8-A5D2-8A22C4EA7BBC}" dt="2022-02-06T18:53:07.983" v="311" actId="478"/>
          <ac:picMkLst>
            <pc:docMk/>
            <pc:sldMk cId="0" sldId="256"/>
            <ac:picMk id="32" creationId="{00000000-0000-0000-0000-000000000000}"/>
          </ac:picMkLst>
        </pc:picChg>
        <pc:picChg chg="del">
          <ac:chgData name="Reza Momenifar" userId="77d4af13-77d7-421f-9e91-441b1a60e984" providerId="ADAL" clId="{BACF2EBA-A47A-48E8-A5D2-8A22C4EA7BBC}" dt="2022-02-06T18:39:34.689" v="265" actId="478"/>
          <ac:picMkLst>
            <pc:docMk/>
            <pc:sldMk cId="0" sldId="256"/>
            <ac:picMk id="47" creationId="{00000000-0000-0000-0000-000000000000}"/>
          </ac:picMkLst>
        </pc:picChg>
        <pc:picChg chg="del mod">
          <ac:chgData name="Reza Momenifar" userId="77d4af13-77d7-421f-9e91-441b1a60e984" providerId="ADAL" clId="{BACF2EBA-A47A-48E8-A5D2-8A22C4EA7BBC}" dt="2022-02-06T19:01:06.314" v="362" actId="478"/>
          <ac:picMkLst>
            <pc:docMk/>
            <pc:sldMk cId="0" sldId="256"/>
            <ac:picMk id="52" creationId="{00000000-0000-0000-0000-000000000000}"/>
          </ac:picMkLst>
        </pc:picChg>
        <pc:picChg chg="del">
          <ac:chgData name="Reza Momenifar" userId="77d4af13-77d7-421f-9e91-441b1a60e984" providerId="ADAL" clId="{BACF2EBA-A47A-48E8-A5D2-8A22C4EA7BBC}" dt="2022-02-06T18:57:33.023" v="344" actId="478"/>
          <ac:picMkLst>
            <pc:docMk/>
            <pc:sldMk cId="0" sldId="256"/>
            <ac:picMk id="53" creationId="{00000000-0000-0000-0000-000000000000}"/>
          </ac:picMkLst>
        </pc:picChg>
        <pc:picChg chg="add del mod">
          <ac:chgData name="Reza Momenifar" userId="77d4af13-77d7-421f-9e91-441b1a60e984" providerId="ADAL" clId="{BACF2EBA-A47A-48E8-A5D2-8A22C4EA7BBC}" dt="2022-02-06T19:01:45.901" v="371" actId="478"/>
          <ac:picMkLst>
            <pc:docMk/>
            <pc:sldMk cId="0" sldId="256"/>
            <ac:picMk id="54" creationId="{4D033939-9379-402D-B823-060EB9EB934E}"/>
          </ac:picMkLst>
        </pc:picChg>
        <pc:picChg chg="add del mod">
          <ac:chgData name="Reza Momenifar" userId="77d4af13-77d7-421f-9e91-441b1a60e984" providerId="ADAL" clId="{BACF2EBA-A47A-48E8-A5D2-8A22C4EA7BBC}" dt="2022-02-06T19:01:46.406" v="372" actId="478"/>
          <ac:picMkLst>
            <pc:docMk/>
            <pc:sldMk cId="0" sldId="256"/>
            <ac:picMk id="58" creationId="{16605B71-9940-4B3B-BF83-A6615D88007E}"/>
          </ac:picMkLst>
        </pc:picChg>
        <pc:picChg chg="add del mod">
          <ac:chgData name="Reza Momenifar" userId="77d4af13-77d7-421f-9e91-441b1a60e984" providerId="ADAL" clId="{BACF2EBA-A47A-48E8-A5D2-8A22C4EA7BBC}" dt="2022-02-06T19:12:49.892" v="409" actId="478"/>
          <ac:picMkLst>
            <pc:docMk/>
            <pc:sldMk cId="0" sldId="256"/>
            <ac:picMk id="59" creationId="{0286D752-EA84-48BE-BFE0-B3EF955A216C}"/>
          </ac:picMkLst>
        </pc:picChg>
        <pc:picChg chg="add del mod">
          <ac:chgData name="Reza Momenifar" userId="77d4af13-77d7-421f-9e91-441b1a60e984" providerId="ADAL" clId="{BACF2EBA-A47A-48E8-A5D2-8A22C4EA7BBC}" dt="2022-02-06T19:13:30.875" v="419" actId="478"/>
          <ac:picMkLst>
            <pc:docMk/>
            <pc:sldMk cId="0" sldId="256"/>
            <ac:picMk id="60" creationId="{1C809BC9-81A6-4616-94CC-2030969FEB92}"/>
          </ac:picMkLst>
        </pc:picChg>
        <pc:picChg chg="add del mod">
          <ac:chgData name="Reza Momenifar" userId="77d4af13-77d7-421f-9e91-441b1a60e984" providerId="ADAL" clId="{BACF2EBA-A47A-48E8-A5D2-8A22C4EA7BBC}" dt="2022-02-06T19:38:22.150" v="673" actId="478"/>
          <ac:picMkLst>
            <pc:docMk/>
            <pc:sldMk cId="0" sldId="256"/>
            <ac:picMk id="74" creationId="{4BDF3504-AE4A-45E3-936E-DD7582100ADC}"/>
          </ac:picMkLst>
        </pc:picChg>
        <pc:picChg chg="add del mod">
          <ac:chgData name="Reza Momenifar" userId="77d4af13-77d7-421f-9e91-441b1a60e984" providerId="ADAL" clId="{BACF2EBA-A47A-48E8-A5D2-8A22C4EA7BBC}" dt="2022-02-06T19:38:01.736" v="670"/>
          <ac:picMkLst>
            <pc:docMk/>
            <pc:sldMk cId="0" sldId="256"/>
            <ac:picMk id="75" creationId="{A8FB499B-F79C-4821-A888-3B48FE26FCD1}"/>
          </ac:picMkLst>
        </pc:picChg>
        <pc:picChg chg="add del mod">
          <ac:chgData name="Reza Momenifar" userId="77d4af13-77d7-421f-9e91-441b1a60e984" providerId="ADAL" clId="{BACF2EBA-A47A-48E8-A5D2-8A22C4EA7BBC}" dt="2022-02-06T19:38:47.153" v="680" actId="478"/>
          <ac:picMkLst>
            <pc:docMk/>
            <pc:sldMk cId="0" sldId="256"/>
            <ac:picMk id="76" creationId="{9F5089B0-17FA-453A-8F5D-29CE9D8B51B0}"/>
          </ac:picMkLst>
        </pc:picChg>
        <pc:picChg chg="add del mod">
          <ac:chgData name="Reza Momenifar" userId="77d4af13-77d7-421f-9e91-441b1a60e984" providerId="ADAL" clId="{BACF2EBA-A47A-48E8-A5D2-8A22C4EA7BBC}" dt="2022-02-06T19:38:46.350" v="679" actId="478"/>
          <ac:picMkLst>
            <pc:docMk/>
            <pc:sldMk cId="0" sldId="256"/>
            <ac:picMk id="77" creationId="{E6710824-85E8-475D-8DC1-802445A67A64}"/>
          </ac:picMkLst>
        </pc:picChg>
        <pc:picChg chg="add del mod">
          <ac:chgData name="Reza Momenifar" userId="77d4af13-77d7-421f-9e91-441b1a60e984" providerId="ADAL" clId="{BACF2EBA-A47A-48E8-A5D2-8A22C4EA7BBC}" dt="2022-02-06T19:41:07.992" v="728" actId="478"/>
          <ac:picMkLst>
            <pc:docMk/>
            <pc:sldMk cId="0" sldId="256"/>
            <ac:picMk id="78" creationId="{7C2988C1-62C3-4E4F-845C-37A341476883}"/>
          </ac:picMkLst>
        </pc:picChg>
        <pc:picChg chg="add del mod">
          <ac:chgData name="Reza Momenifar" userId="77d4af13-77d7-421f-9e91-441b1a60e984" providerId="ADAL" clId="{BACF2EBA-A47A-48E8-A5D2-8A22C4EA7BBC}" dt="2022-02-06T19:41:25.549" v="730" actId="478"/>
          <ac:picMkLst>
            <pc:docMk/>
            <pc:sldMk cId="0" sldId="256"/>
            <ac:picMk id="79" creationId="{62A2E485-2500-407A-A4C1-11D19CCBB07F}"/>
          </ac:picMkLst>
        </pc:picChg>
        <pc:picChg chg="add mod">
          <ac:chgData name="Reza Momenifar" userId="77d4af13-77d7-421f-9e91-441b1a60e984" providerId="ADAL" clId="{BACF2EBA-A47A-48E8-A5D2-8A22C4EA7BBC}" dt="2022-02-06T19:47:06.353" v="783" actId="164"/>
          <ac:picMkLst>
            <pc:docMk/>
            <pc:sldMk cId="0" sldId="256"/>
            <ac:picMk id="82" creationId="{16FCBBB9-A997-4911-81CF-87AB8BAF5D70}"/>
          </ac:picMkLst>
        </pc:picChg>
        <pc:picChg chg="add mod">
          <ac:chgData name="Reza Momenifar" userId="77d4af13-77d7-421f-9e91-441b1a60e984" providerId="ADAL" clId="{BACF2EBA-A47A-48E8-A5D2-8A22C4EA7BBC}" dt="2022-02-06T19:47:06.353" v="783" actId="164"/>
          <ac:picMkLst>
            <pc:docMk/>
            <pc:sldMk cId="0" sldId="256"/>
            <ac:picMk id="84" creationId="{A9139F49-704A-4D0A-AA67-B751CF229B47}"/>
          </ac:picMkLst>
        </pc:picChg>
        <pc:picChg chg="add mod">
          <ac:chgData name="Reza Momenifar" userId="77d4af13-77d7-421f-9e91-441b1a60e984" providerId="ADAL" clId="{BACF2EBA-A47A-48E8-A5D2-8A22C4EA7BBC}" dt="2022-02-06T19:47:06.353" v="783" actId="164"/>
          <ac:picMkLst>
            <pc:docMk/>
            <pc:sldMk cId="0" sldId="256"/>
            <ac:picMk id="86" creationId="{7E8D4C4E-748A-4BDF-B06D-86F4E67BCF4A}"/>
          </ac:picMkLst>
        </pc:picChg>
        <pc:picChg chg="add mod">
          <ac:chgData name="Reza Momenifar" userId="77d4af13-77d7-421f-9e91-441b1a60e984" providerId="ADAL" clId="{BACF2EBA-A47A-48E8-A5D2-8A22C4EA7BBC}" dt="2022-02-06T19:47:06.353" v="783" actId="164"/>
          <ac:picMkLst>
            <pc:docMk/>
            <pc:sldMk cId="0" sldId="256"/>
            <ac:picMk id="88" creationId="{3912B85D-A069-4BC6-93C4-7B734F7240E4}"/>
          </ac:picMkLst>
        </pc:picChg>
        <pc:picChg chg="add mod">
          <ac:chgData name="Reza Momenifar" userId="77d4af13-77d7-421f-9e91-441b1a60e984" providerId="ADAL" clId="{BACF2EBA-A47A-48E8-A5D2-8A22C4EA7BBC}" dt="2022-02-06T19:47:06.353" v="783" actId="164"/>
          <ac:picMkLst>
            <pc:docMk/>
            <pc:sldMk cId="0" sldId="256"/>
            <ac:picMk id="90" creationId="{278B8881-6CC5-47F4-B300-51263897DBB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 name="Shape 24"/>
          <p:cNvSpPr>
            <a:spLocks noGrp="1" noRot="1" noChangeAspect="1"/>
          </p:cNvSpPr>
          <p:nvPr>
            <p:ph type="sldImg"/>
          </p:nvPr>
        </p:nvSpPr>
        <p:spPr>
          <a:xfrm>
            <a:off x="1143000" y="685800"/>
            <a:ext cx="4572000" cy="3429000"/>
          </a:xfrm>
          <a:prstGeom prst="rect">
            <a:avLst/>
          </a:prstGeom>
        </p:spPr>
        <p:txBody>
          <a:bodyPr/>
          <a:lstStyle/>
          <a:p>
            <a:endParaRPr/>
          </a:p>
        </p:txBody>
      </p:sp>
      <p:sp>
        <p:nvSpPr>
          <p:cNvPr id="25" name="Shape 2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633155" latinLnBrk="0">
      <a:defRPr sz="3400">
        <a:latin typeface="+mn-lt"/>
        <a:ea typeface="+mn-ea"/>
        <a:cs typeface="+mn-cs"/>
        <a:sym typeface="Calibri"/>
      </a:defRPr>
    </a:lvl1pPr>
    <a:lvl2pPr indent="228600" defTabSz="2633155" latinLnBrk="0">
      <a:defRPr sz="3400">
        <a:latin typeface="+mn-lt"/>
        <a:ea typeface="+mn-ea"/>
        <a:cs typeface="+mn-cs"/>
        <a:sym typeface="Calibri"/>
      </a:defRPr>
    </a:lvl2pPr>
    <a:lvl3pPr indent="457200" defTabSz="2633155" latinLnBrk="0">
      <a:defRPr sz="3400">
        <a:latin typeface="+mn-lt"/>
        <a:ea typeface="+mn-ea"/>
        <a:cs typeface="+mn-cs"/>
        <a:sym typeface="Calibri"/>
      </a:defRPr>
    </a:lvl3pPr>
    <a:lvl4pPr indent="685800" defTabSz="2633155" latinLnBrk="0">
      <a:defRPr sz="3400">
        <a:latin typeface="+mn-lt"/>
        <a:ea typeface="+mn-ea"/>
        <a:cs typeface="+mn-cs"/>
        <a:sym typeface="Calibri"/>
      </a:defRPr>
    </a:lvl4pPr>
    <a:lvl5pPr indent="914400" defTabSz="2633155" latinLnBrk="0">
      <a:defRPr sz="3400">
        <a:latin typeface="+mn-lt"/>
        <a:ea typeface="+mn-ea"/>
        <a:cs typeface="+mn-cs"/>
        <a:sym typeface="Calibri"/>
      </a:defRPr>
    </a:lvl5pPr>
    <a:lvl6pPr indent="1143000" defTabSz="2633155" latinLnBrk="0">
      <a:defRPr sz="3400">
        <a:latin typeface="+mn-lt"/>
        <a:ea typeface="+mn-ea"/>
        <a:cs typeface="+mn-cs"/>
        <a:sym typeface="Calibri"/>
      </a:defRPr>
    </a:lvl6pPr>
    <a:lvl7pPr indent="1371600" defTabSz="2633155" latinLnBrk="0">
      <a:defRPr sz="3400">
        <a:latin typeface="+mn-lt"/>
        <a:ea typeface="+mn-ea"/>
        <a:cs typeface="+mn-cs"/>
        <a:sym typeface="Calibri"/>
      </a:defRPr>
    </a:lvl7pPr>
    <a:lvl8pPr indent="1600200" defTabSz="2633155" latinLnBrk="0">
      <a:defRPr sz="3400">
        <a:latin typeface="+mn-lt"/>
        <a:ea typeface="+mn-ea"/>
        <a:cs typeface="+mn-cs"/>
        <a:sym typeface="Calibri"/>
      </a:defRPr>
    </a:lvl8pPr>
    <a:lvl9pPr indent="1828800" defTabSz="2633155" latinLnBrk="0">
      <a:defRPr sz="34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FB AI">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FB AI Research ">
    <p:spTree>
      <p:nvGrpSpPr>
        <p:cNvPr id="1" name=""/>
        <p:cNvGrpSpPr/>
        <p:nvPr/>
      </p:nvGrpSpPr>
      <p:grpSpPr>
        <a:xfrm>
          <a:off x="0" y="0"/>
          <a:ext cx="0" cy="0"/>
          <a:chOff x="0" y="0"/>
          <a:chExt cx="0" cy="0"/>
        </a:xfrm>
      </p:grpSpPr>
      <p:sp>
        <p:nvSpPr>
          <p:cNvPr id="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45920" y="294640"/>
            <a:ext cx="29626561" cy="4826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r>
              <a:t>Title Text</a:t>
            </a:r>
          </a:p>
        </p:txBody>
      </p:sp>
      <p:sp>
        <p:nvSpPr>
          <p:cNvPr id="3" name="Body Level One…"/>
          <p:cNvSpPr txBox="1">
            <a:spLocks noGrp="1"/>
          </p:cNvSpPr>
          <p:nvPr>
            <p:ph type="body" idx="1"/>
          </p:nvPr>
        </p:nvSpPr>
        <p:spPr>
          <a:xfrm>
            <a:off x="1645920" y="5120640"/>
            <a:ext cx="29626561" cy="16824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5910559" y="19756119"/>
            <a:ext cx="7680961" cy="1168401"/>
          </a:xfrm>
          <a:prstGeom prst="rect">
            <a:avLst/>
          </a:prstGeom>
          <a:ln w="12700">
            <a:miter lim="400000"/>
          </a:ln>
        </p:spPr>
        <p:txBody>
          <a:bodyPr wrap="none" lIns="45719" rIns="45719" anchor="ctr">
            <a:spAutoFit/>
          </a:bodyPr>
          <a:lstStyle>
            <a:lvl1pPr algn="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p:txStyles>
    <p:titleStyle>
      <a:lvl1pPr marL="0" marR="0" indent="0" algn="l" defTabSz="2926226" rtl="0" latinLnBrk="0">
        <a:lnSpc>
          <a:spcPct val="90000"/>
        </a:lnSpc>
        <a:spcBef>
          <a:spcPts val="0"/>
        </a:spcBef>
        <a:spcAft>
          <a:spcPts val="0"/>
        </a:spcAft>
        <a:buClrTx/>
        <a:buSzTx/>
        <a:buFontTx/>
        <a:buNone/>
        <a:tabLst/>
        <a:defRPr sz="14000" b="0" i="0" u="none" strike="noStrike" cap="none" spc="0" baseline="0">
          <a:solidFill>
            <a:srgbClr val="000000"/>
          </a:solidFill>
          <a:uFillTx/>
          <a:latin typeface="Calibri Light"/>
          <a:ea typeface="Calibri Light"/>
          <a:cs typeface="Calibri Light"/>
          <a:sym typeface="Calibri Light"/>
        </a:defRPr>
      </a:lvl1pPr>
      <a:lvl2pPr marL="0" marR="0" indent="0" algn="l" defTabSz="2926226" rtl="0" latinLnBrk="0">
        <a:lnSpc>
          <a:spcPct val="90000"/>
        </a:lnSpc>
        <a:spcBef>
          <a:spcPts val="0"/>
        </a:spcBef>
        <a:spcAft>
          <a:spcPts val="0"/>
        </a:spcAft>
        <a:buClrTx/>
        <a:buSzTx/>
        <a:buFontTx/>
        <a:buNone/>
        <a:tabLst/>
        <a:defRPr sz="14000" b="0" i="0" u="none" strike="noStrike" cap="none" spc="0" baseline="0">
          <a:solidFill>
            <a:srgbClr val="000000"/>
          </a:solidFill>
          <a:uFillTx/>
          <a:latin typeface="Calibri Light"/>
          <a:ea typeface="Calibri Light"/>
          <a:cs typeface="Calibri Light"/>
          <a:sym typeface="Calibri Light"/>
        </a:defRPr>
      </a:lvl2pPr>
      <a:lvl3pPr marL="0" marR="0" indent="0" algn="l" defTabSz="2926226" rtl="0" latinLnBrk="0">
        <a:lnSpc>
          <a:spcPct val="90000"/>
        </a:lnSpc>
        <a:spcBef>
          <a:spcPts val="0"/>
        </a:spcBef>
        <a:spcAft>
          <a:spcPts val="0"/>
        </a:spcAft>
        <a:buClrTx/>
        <a:buSzTx/>
        <a:buFontTx/>
        <a:buNone/>
        <a:tabLst/>
        <a:defRPr sz="14000" b="0" i="0" u="none" strike="noStrike" cap="none" spc="0" baseline="0">
          <a:solidFill>
            <a:srgbClr val="000000"/>
          </a:solidFill>
          <a:uFillTx/>
          <a:latin typeface="Calibri Light"/>
          <a:ea typeface="Calibri Light"/>
          <a:cs typeface="Calibri Light"/>
          <a:sym typeface="Calibri Light"/>
        </a:defRPr>
      </a:lvl3pPr>
      <a:lvl4pPr marL="0" marR="0" indent="0" algn="l" defTabSz="2926226" rtl="0" latinLnBrk="0">
        <a:lnSpc>
          <a:spcPct val="90000"/>
        </a:lnSpc>
        <a:spcBef>
          <a:spcPts val="0"/>
        </a:spcBef>
        <a:spcAft>
          <a:spcPts val="0"/>
        </a:spcAft>
        <a:buClrTx/>
        <a:buSzTx/>
        <a:buFontTx/>
        <a:buNone/>
        <a:tabLst/>
        <a:defRPr sz="14000" b="0" i="0" u="none" strike="noStrike" cap="none" spc="0" baseline="0">
          <a:solidFill>
            <a:srgbClr val="000000"/>
          </a:solidFill>
          <a:uFillTx/>
          <a:latin typeface="Calibri Light"/>
          <a:ea typeface="Calibri Light"/>
          <a:cs typeface="Calibri Light"/>
          <a:sym typeface="Calibri Light"/>
        </a:defRPr>
      </a:lvl4pPr>
      <a:lvl5pPr marL="0" marR="0" indent="0" algn="l" defTabSz="2926226" rtl="0" latinLnBrk="0">
        <a:lnSpc>
          <a:spcPct val="90000"/>
        </a:lnSpc>
        <a:spcBef>
          <a:spcPts val="0"/>
        </a:spcBef>
        <a:spcAft>
          <a:spcPts val="0"/>
        </a:spcAft>
        <a:buClrTx/>
        <a:buSzTx/>
        <a:buFontTx/>
        <a:buNone/>
        <a:tabLst/>
        <a:defRPr sz="14000" b="0" i="0" u="none" strike="noStrike" cap="none" spc="0" baseline="0">
          <a:solidFill>
            <a:srgbClr val="000000"/>
          </a:solidFill>
          <a:uFillTx/>
          <a:latin typeface="Calibri Light"/>
          <a:ea typeface="Calibri Light"/>
          <a:cs typeface="Calibri Light"/>
          <a:sym typeface="Calibri Light"/>
        </a:defRPr>
      </a:lvl5pPr>
      <a:lvl6pPr marL="0" marR="0" indent="0" algn="l" defTabSz="2926226" rtl="0" latinLnBrk="0">
        <a:lnSpc>
          <a:spcPct val="90000"/>
        </a:lnSpc>
        <a:spcBef>
          <a:spcPts val="0"/>
        </a:spcBef>
        <a:spcAft>
          <a:spcPts val="0"/>
        </a:spcAft>
        <a:buClrTx/>
        <a:buSzTx/>
        <a:buFontTx/>
        <a:buNone/>
        <a:tabLst/>
        <a:defRPr sz="14000" b="0" i="0" u="none" strike="noStrike" cap="none" spc="0" baseline="0">
          <a:solidFill>
            <a:srgbClr val="000000"/>
          </a:solidFill>
          <a:uFillTx/>
          <a:latin typeface="Calibri Light"/>
          <a:ea typeface="Calibri Light"/>
          <a:cs typeface="Calibri Light"/>
          <a:sym typeface="Calibri Light"/>
        </a:defRPr>
      </a:lvl6pPr>
      <a:lvl7pPr marL="0" marR="0" indent="0" algn="l" defTabSz="2926226" rtl="0" latinLnBrk="0">
        <a:lnSpc>
          <a:spcPct val="90000"/>
        </a:lnSpc>
        <a:spcBef>
          <a:spcPts val="0"/>
        </a:spcBef>
        <a:spcAft>
          <a:spcPts val="0"/>
        </a:spcAft>
        <a:buClrTx/>
        <a:buSzTx/>
        <a:buFontTx/>
        <a:buNone/>
        <a:tabLst/>
        <a:defRPr sz="14000" b="0" i="0" u="none" strike="noStrike" cap="none" spc="0" baseline="0">
          <a:solidFill>
            <a:srgbClr val="000000"/>
          </a:solidFill>
          <a:uFillTx/>
          <a:latin typeface="Calibri Light"/>
          <a:ea typeface="Calibri Light"/>
          <a:cs typeface="Calibri Light"/>
          <a:sym typeface="Calibri Light"/>
        </a:defRPr>
      </a:lvl7pPr>
      <a:lvl8pPr marL="0" marR="0" indent="0" algn="l" defTabSz="2926226" rtl="0" latinLnBrk="0">
        <a:lnSpc>
          <a:spcPct val="90000"/>
        </a:lnSpc>
        <a:spcBef>
          <a:spcPts val="0"/>
        </a:spcBef>
        <a:spcAft>
          <a:spcPts val="0"/>
        </a:spcAft>
        <a:buClrTx/>
        <a:buSzTx/>
        <a:buFontTx/>
        <a:buNone/>
        <a:tabLst/>
        <a:defRPr sz="14000" b="0" i="0" u="none" strike="noStrike" cap="none" spc="0" baseline="0">
          <a:solidFill>
            <a:srgbClr val="000000"/>
          </a:solidFill>
          <a:uFillTx/>
          <a:latin typeface="Calibri Light"/>
          <a:ea typeface="Calibri Light"/>
          <a:cs typeface="Calibri Light"/>
          <a:sym typeface="Calibri Light"/>
        </a:defRPr>
      </a:lvl8pPr>
      <a:lvl9pPr marL="0" marR="0" indent="0" algn="l" defTabSz="2926226" rtl="0" latinLnBrk="0">
        <a:lnSpc>
          <a:spcPct val="90000"/>
        </a:lnSpc>
        <a:spcBef>
          <a:spcPts val="0"/>
        </a:spcBef>
        <a:spcAft>
          <a:spcPts val="0"/>
        </a:spcAft>
        <a:buClrTx/>
        <a:buSzTx/>
        <a:buFontTx/>
        <a:buNone/>
        <a:tabLst/>
        <a:defRPr sz="14000" b="0" i="0" u="none" strike="noStrike" cap="none" spc="0" baseline="0">
          <a:solidFill>
            <a:srgbClr val="000000"/>
          </a:solidFill>
          <a:uFillTx/>
          <a:latin typeface="Calibri Light"/>
          <a:ea typeface="Calibri Light"/>
          <a:cs typeface="Calibri Light"/>
          <a:sym typeface="Calibri Light"/>
        </a:defRPr>
      </a:lvl9pPr>
    </p:titleStyle>
    <p:bodyStyle>
      <a:lvl1pPr marL="731556" marR="0" indent="-731556" algn="l" defTabSz="2926226" rtl="0" latinLnBrk="0">
        <a:lnSpc>
          <a:spcPct val="90000"/>
        </a:lnSpc>
        <a:spcBef>
          <a:spcPts val="3200"/>
        </a:spcBef>
        <a:spcAft>
          <a:spcPts val="0"/>
        </a:spcAft>
        <a:buClrTx/>
        <a:buSzPct val="100000"/>
        <a:buFont typeface="Arial"/>
        <a:buChar char="•"/>
        <a:tabLst/>
        <a:defRPr sz="8900" b="0" i="0" u="none" strike="noStrike" cap="none" spc="0" baseline="0">
          <a:solidFill>
            <a:srgbClr val="000000"/>
          </a:solidFill>
          <a:uFillTx/>
          <a:latin typeface="+mn-lt"/>
          <a:ea typeface="+mn-ea"/>
          <a:cs typeface="+mn-cs"/>
          <a:sym typeface="Calibri"/>
        </a:defRPr>
      </a:lvl1pPr>
      <a:lvl2pPr marL="2319804" marR="0" indent="-856691" algn="l" defTabSz="2926226" rtl="0" latinLnBrk="0">
        <a:lnSpc>
          <a:spcPct val="90000"/>
        </a:lnSpc>
        <a:spcBef>
          <a:spcPts val="3200"/>
        </a:spcBef>
        <a:spcAft>
          <a:spcPts val="0"/>
        </a:spcAft>
        <a:buClrTx/>
        <a:buSzPct val="100000"/>
        <a:buFont typeface="Arial"/>
        <a:buChar char="•"/>
        <a:tabLst/>
        <a:defRPr sz="8900" b="0" i="0" u="none" strike="noStrike" cap="none" spc="0" baseline="0">
          <a:solidFill>
            <a:srgbClr val="000000"/>
          </a:solidFill>
          <a:uFillTx/>
          <a:latin typeface="+mn-lt"/>
          <a:ea typeface="+mn-ea"/>
          <a:cs typeface="+mn-cs"/>
          <a:sym typeface="Calibri"/>
        </a:defRPr>
      </a:lvl2pPr>
      <a:lvl3pPr marL="3943547" marR="0" indent="-1017321" algn="l" defTabSz="2926226" rtl="0" latinLnBrk="0">
        <a:lnSpc>
          <a:spcPct val="90000"/>
        </a:lnSpc>
        <a:spcBef>
          <a:spcPts val="3200"/>
        </a:spcBef>
        <a:spcAft>
          <a:spcPts val="0"/>
        </a:spcAft>
        <a:buClrTx/>
        <a:buSzPct val="100000"/>
        <a:buFont typeface="Arial"/>
        <a:buChar char="•"/>
        <a:tabLst/>
        <a:defRPr sz="8900" b="0" i="0" u="none" strike="noStrike" cap="none" spc="0" baseline="0">
          <a:solidFill>
            <a:srgbClr val="000000"/>
          </a:solidFill>
          <a:uFillTx/>
          <a:latin typeface="+mn-lt"/>
          <a:ea typeface="+mn-ea"/>
          <a:cs typeface="+mn-cs"/>
          <a:sym typeface="Calibri"/>
        </a:defRPr>
      </a:lvl3pPr>
      <a:lvl4pPr marL="5531594" marR="0" indent="-1142255" algn="l" defTabSz="2926226" rtl="0" latinLnBrk="0">
        <a:lnSpc>
          <a:spcPct val="90000"/>
        </a:lnSpc>
        <a:spcBef>
          <a:spcPts val="3200"/>
        </a:spcBef>
        <a:spcAft>
          <a:spcPts val="0"/>
        </a:spcAft>
        <a:buClrTx/>
        <a:buSzPct val="100000"/>
        <a:buFont typeface="Arial"/>
        <a:buChar char="•"/>
        <a:tabLst/>
        <a:defRPr sz="8900" b="0" i="0" u="none" strike="noStrike" cap="none" spc="0" baseline="0">
          <a:solidFill>
            <a:srgbClr val="000000"/>
          </a:solidFill>
          <a:uFillTx/>
          <a:latin typeface="+mn-lt"/>
          <a:ea typeface="+mn-ea"/>
          <a:cs typeface="+mn-cs"/>
          <a:sym typeface="Calibri"/>
        </a:defRPr>
      </a:lvl4pPr>
      <a:lvl5pPr marL="6994707" marR="0" indent="-1142255" algn="l" defTabSz="2926226" rtl="0" latinLnBrk="0">
        <a:lnSpc>
          <a:spcPct val="90000"/>
        </a:lnSpc>
        <a:spcBef>
          <a:spcPts val="3200"/>
        </a:spcBef>
        <a:spcAft>
          <a:spcPts val="0"/>
        </a:spcAft>
        <a:buClrTx/>
        <a:buSzPct val="100000"/>
        <a:buFont typeface="Arial"/>
        <a:buChar char="•"/>
        <a:tabLst/>
        <a:defRPr sz="8900" b="0" i="0" u="none" strike="noStrike" cap="none" spc="0" baseline="0">
          <a:solidFill>
            <a:srgbClr val="000000"/>
          </a:solidFill>
          <a:uFillTx/>
          <a:latin typeface="+mn-lt"/>
          <a:ea typeface="+mn-ea"/>
          <a:cs typeface="+mn-cs"/>
          <a:sym typeface="Calibri"/>
        </a:defRPr>
      </a:lvl5pPr>
      <a:lvl6pPr marL="8457820" marR="0" indent="-1142255" algn="l" defTabSz="2926226" rtl="0" latinLnBrk="0">
        <a:lnSpc>
          <a:spcPct val="90000"/>
        </a:lnSpc>
        <a:spcBef>
          <a:spcPts val="3200"/>
        </a:spcBef>
        <a:spcAft>
          <a:spcPts val="0"/>
        </a:spcAft>
        <a:buClrTx/>
        <a:buSzPct val="100000"/>
        <a:buFont typeface="Arial"/>
        <a:buChar char="•"/>
        <a:tabLst/>
        <a:defRPr sz="8900" b="0" i="0" u="none" strike="noStrike" cap="none" spc="0" baseline="0">
          <a:solidFill>
            <a:srgbClr val="000000"/>
          </a:solidFill>
          <a:uFillTx/>
          <a:latin typeface="+mn-lt"/>
          <a:ea typeface="+mn-ea"/>
          <a:cs typeface="+mn-cs"/>
          <a:sym typeface="Calibri"/>
        </a:defRPr>
      </a:lvl6pPr>
      <a:lvl7pPr marL="9920933" marR="0" indent="-1142255" algn="l" defTabSz="2926226" rtl="0" latinLnBrk="0">
        <a:lnSpc>
          <a:spcPct val="90000"/>
        </a:lnSpc>
        <a:spcBef>
          <a:spcPts val="3200"/>
        </a:spcBef>
        <a:spcAft>
          <a:spcPts val="0"/>
        </a:spcAft>
        <a:buClrTx/>
        <a:buSzPct val="100000"/>
        <a:buFont typeface="Arial"/>
        <a:buChar char="•"/>
        <a:tabLst/>
        <a:defRPr sz="8900" b="0" i="0" u="none" strike="noStrike" cap="none" spc="0" baseline="0">
          <a:solidFill>
            <a:srgbClr val="000000"/>
          </a:solidFill>
          <a:uFillTx/>
          <a:latin typeface="+mn-lt"/>
          <a:ea typeface="+mn-ea"/>
          <a:cs typeface="+mn-cs"/>
          <a:sym typeface="Calibri"/>
        </a:defRPr>
      </a:lvl7pPr>
      <a:lvl8pPr marL="11384047" marR="0" indent="-1142255" algn="l" defTabSz="2926226" rtl="0" latinLnBrk="0">
        <a:lnSpc>
          <a:spcPct val="90000"/>
        </a:lnSpc>
        <a:spcBef>
          <a:spcPts val="3200"/>
        </a:spcBef>
        <a:spcAft>
          <a:spcPts val="0"/>
        </a:spcAft>
        <a:buClrTx/>
        <a:buSzPct val="100000"/>
        <a:buFont typeface="Arial"/>
        <a:buChar char="•"/>
        <a:tabLst/>
        <a:defRPr sz="8900" b="0" i="0" u="none" strike="noStrike" cap="none" spc="0" baseline="0">
          <a:solidFill>
            <a:srgbClr val="000000"/>
          </a:solidFill>
          <a:uFillTx/>
          <a:latin typeface="+mn-lt"/>
          <a:ea typeface="+mn-ea"/>
          <a:cs typeface="+mn-cs"/>
          <a:sym typeface="Calibri"/>
        </a:defRPr>
      </a:lvl8pPr>
      <a:lvl9pPr marL="12847160" marR="0" indent="-1142255" algn="l" defTabSz="2926226" rtl="0" latinLnBrk="0">
        <a:lnSpc>
          <a:spcPct val="90000"/>
        </a:lnSpc>
        <a:spcBef>
          <a:spcPts val="3200"/>
        </a:spcBef>
        <a:spcAft>
          <a:spcPts val="0"/>
        </a:spcAft>
        <a:buClrTx/>
        <a:buSzPct val="100000"/>
        <a:buFont typeface="Arial"/>
        <a:buChar char="•"/>
        <a:tabLst/>
        <a:defRPr sz="8900" b="0" i="0" u="none" strike="noStrike" cap="none" spc="0" baseline="0">
          <a:solidFill>
            <a:srgbClr val="000000"/>
          </a:solidFill>
          <a:uFillTx/>
          <a:latin typeface="+mn-lt"/>
          <a:ea typeface="+mn-ea"/>
          <a:cs typeface="+mn-cs"/>
          <a:sym typeface="Calibri"/>
        </a:defRPr>
      </a:lvl9pPr>
    </p:bodyStyle>
    <p:otherStyle>
      <a:lvl1pPr marL="0" marR="0" indent="0" algn="r" defTabSz="326532"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326532" algn="r" defTabSz="326532"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653064" algn="r" defTabSz="326532"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979596" algn="r" defTabSz="326532"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306128" algn="r" defTabSz="326532"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1632661" algn="r" defTabSz="326532"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1959193" algn="r" defTabSz="326532"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2285725" algn="r" defTabSz="326532"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2612257" algn="r" defTabSz="326532"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JP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tiff"/><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35"/>
          <p:cNvSpPr txBox="1"/>
          <p:nvPr/>
        </p:nvSpPr>
        <p:spPr>
          <a:xfrm>
            <a:off x="968275" y="784521"/>
            <a:ext cx="20149838" cy="17851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5500">
                <a:latin typeface="Arial"/>
                <a:ea typeface="Arial"/>
                <a:cs typeface="Arial"/>
                <a:sym typeface="Arial"/>
              </a:defRPr>
            </a:lvl1pPr>
          </a:lstStyle>
          <a:p>
            <a:r>
              <a:rPr lang="en-US" dirty="0"/>
              <a:t>Emulating </a:t>
            </a:r>
            <a:r>
              <a:rPr lang="en-US" dirty="0" err="1"/>
              <a:t>Spatio</a:t>
            </a:r>
            <a:r>
              <a:rPr lang="en-US" dirty="0"/>
              <a:t>-Temporal Realizations of Three-Dimensional Isotropic Turbulence via Deep Sequence Learning Models</a:t>
            </a:r>
            <a:endParaRPr dirty="0"/>
          </a:p>
        </p:txBody>
      </p:sp>
      <p:sp>
        <p:nvSpPr>
          <p:cNvPr id="33" name="TextBox 38"/>
          <p:cNvSpPr txBox="1"/>
          <p:nvPr/>
        </p:nvSpPr>
        <p:spPr>
          <a:xfrm>
            <a:off x="986246" y="3580560"/>
            <a:ext cx="9064534" cy="6155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3400">
                <a:latin typeface="Arial"/>
                <a:ea typeface="Arial"/>
                <a:cs typeface="Arial"/>
                <a:sym typeface="Arial"/>
              </a:defRPr>
            </a:lvl1pPr>
          </a:lstStyle>
          <a:p>
            <a:r>
              <a:rPr lang="en-US" dirty="0"/>
              <a:t>Introduction and Motivation</a:t>
            </a:r>
            <a:endParaRPr dirty="0"/>
          </a:p>
        </p:txBody>
      </p:sp>
      <p:sp>
        <p:nvSpPr>
          <p:cNvPr id="34" name="TextBox 39"/>
          <p:cNvSpPr txBox="1"/>
          <p:nvPr/>
        </p:nvSpPr>
        <p:spPr>
          <a:xfrm>
            <a:off x="968275" y="4570721"/>
            <a:ext cx="9064534" cy="39346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ct val="120000"/>
              </a:lnSpc>
              <a:defRPr sz="2100">
                <a:solidFill>
                  <a:srgbClr val="344854"/>
                </a:solidFill>
                <a:latin typeface="Arial"/>
                <a:ea typeface="Arial"/>
                <a:cs typeface="Arial"/>
                <a:sym typeface="Arial"/>
              </a:defRPr>
            </a:lvl1pPr>
          </a:lstStyle>
          <a:p>
            <a:r>
              <a:rPr lang="en-US" b="0" i="0" dirty="0">
                <a:effectLst/>
                <a:latin typeface="Arial" panose="020B0604020202020204" pitchFamily="34" charset="0"/>
              </a:rPr>
              <a:t>Turbulence is a complex dynamical system which is strongly high-dimensional, multi-scale, non-linear, non-local and chaotic with a broad range of correlated scales that vary over space and time. </a:t>
            </a:r>
            <a:r>
              <a:rPr lang="en-US" dirty="0">
                <a:latin typeface="Arial" panose="020B0604020202020204" pitchFamily="34" charset="0"/>
              </a:rPr>
              <a:t>A</a:t>
            </a:r>
            <a:r>
              <a:rPr lang="en-US" b="0" i="0" dirty="0">
                <a:effectLst/>
                <a:latin typeface="Arial" panose="020B0604020202020204" pitchFamily="34" charset="0"/>
              </a:rPr>
              <a:t> major pursuit and fundamental task of turbulence community is to develop new modeling techniques to characterize dynamics of turbulence that evolve over time and space while varying over a broad range of </a:t>
            </a:r>
            <a:r>
              <a:rPr lang="en-US" b="0" i="0" dirty="0" err="1">
                <a:effectLst/>
                <a:latin typeface="Arial" panose="020B0604020202020204" pitchFamily="34" charset="0"/>
              </a:rPr>
              <a:t>spatio</a:t>
            </a:r>
            <a:r>
              <a:rPr lang="en-US" b="0" i="0" dirty="0">
                <a:effectLst/>
                <a:latin typeface="Arial" panose="020B0604020202020204" pitchFamily="34" charset="0"/>
              </a:rPr>
              <a:t>-temporal scales. </a:t>
            </a:r>
            <a:r>
              <a:rPr lang="en-US" dirty="0">
                <a:latin typeface="Arial" panose="020B0604020202020204" pitchFamily="34" charset="0"/>
              </a:rPr>
              <a:t>T</a:t>
            </a:r>
            <a:r>
              <a:rPr lang="en-US" b="0" i="0" dirty="0">
                <a:effectLst/>
                <a:latin typeface="Arial" panose="020B0604020202020204" pitchFamily="34" charset="0"/>
              </a:rPr>
              <a:t>he primary goal of this research is to utilize modern deep learning technique to simulate high-fidelity three-dimensional velocity field of turbulent flow realizations that respect turbulence characteristics without solving the full Navier-Stokes (NS) equations.</a:t>
            </a:r>
            <a:endParaRPr lang="en-US" dirty="0"/>
          </a:p>
        </p:txBody>
      </p:sp>
      <p:sp>
        <p:nvSpPr>
          <p:cNvPr id="35" name="TextBox 41"/>
          <p:cNvSpPr txBox="1"/>
          <p:nvPr/>
        </p:nvSpPr>
        <p:spPr>
          <a:xfrm>
            <a:off x="11987175" y="18192231"/>
            <a:ext cx="9130938" cy="23834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ct val="120000"/>
              </a:lnSpc>
              <a:defRPr sz="2100">
                <a:solidFill>
                  <a:srgbClr val="344854"/>
                </a:solidFill>
                <a:latin typeface="Arial"/>
                <a:ea typeface="Arial"/>
                <a:cs typeface="Arial"/>
                <a:sym typeface="Arial"/>
              </a:defRPr>
            </a:lvl1pPr>
          </a:lstStyle>
          <a:p>
            <a:r>
              <a:rPr lang="en-US" b="0" i="0" dirty="0">
                <a:effectLst/>
                <a:latin typeface="Arial" panose="020B0604020202020204" pitchFamily="34" charset="0"/>
              </a:rPr>
              <a:t>The results show that for the first prediction time step both models capture reasonably well, Conv-LSTM is slightly better than Conv-Transformer, the instantaneous spatial structure of the flow and the statistical properties of the velocity field. Although the accuracy of reconstructed snapshots decreases for the next predictions due to the error propagation, we clearly observe that the quality of predicted snapshots using Conv-Transformer is much better.</a:t>
            </a:r>
            <a:endParaRPr dirty="0"/>
          </a:p>
        </p:txBody>
      </p:sp>
      <p:sp>
        <p:nvSpPr>
          <p:cNvPr id="36" name="TextBox 42"/>
          <p:cNvSpPr txBox="1"/>
          <p:nvPr/>
        </p:nvSpPr>
        <p:spPr>
          <a:xfrm>
            <a:off x="986246" y="8076110"/>
            <a:ext cx="9064534" cy="4444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342900" indent="-342900">
              <a:lnSpc>
                <a:spcPct val="120000"/>
              </a:lnSpc>
              <a:buSzPct val="100000"/>
              <a:buFont typeface="Arial"/>
              <a:buChar char="•"/>
              <a:defRPr sz="2100">
                <a:solidFill>
                  <a:srgbClr val="344854"/>
                </a:solidFill>
                <a:latin typeface="Arial"/>
                <a:ea typeface="Arial"/>
                <a:cs typeface="Arial"/>
                <a:sym typeface="Arial"/>
              </a:defRPr>
            </a:pPr>
            <a:endParaRPr dirty="0"/>
          </a:p>
        </p:txBody>
      </p:sp>
      <p:sp>
        <p:nvSpPr>
          <p:cNvPr id="37" name="TextBox 43"/>
          <p:cNvSpPr txBox="1"/>
          <p:nvPr/>
        </p:nvSpPr>
        <p:spPr>
          <a:xfrm>
            <a:off x="11853294" y="7598060"/>
            <a:ext cx="9064533" cy="6155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3400">
                <a:latin typeface="Arial"/>
                <a:ea typeface="Arial"/>
                <a:cs typeface="Arial"/>
                <a:sym typeface="Arial"/>
              </a:defRPr>
            </a:lvl1pPr>
          </a:lstStyle>
          <a:p>
            <a:r>
              <a:rPr lang="en-US" dirty="0"/>
              <a:t>Results</a:t>
            </a:r>
            <a:endParaRPr dirty="0"/>
          </a:p>
        </p:txBody>
      </p:sp>
      <p:sp>
        <p:nvSpPr>
          <p:cNvPr id="38" name="TextBox 44"/>
          <p:cNvSpPr txBox="1"/>
          <p:nvPr/>
        </p:nvSpPr>
        <p:spPr>
          <a:xfrm>
            <a:off x="11901605" y="8334539"/>
            <a:ext cx="9064533" cy="2677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2100">
                <a:latin typeface="Arial"/>
                <a:ea typeface="Arial"/>
                <a:cs typeface="Arial"/>
                <a:sym typeface="Arial"/>
              </a:defRPr>
            </a:lvl1pPr>
          </a:lstStyle>
          <a:p>
            <a:r>
              <a:rPr lang="en-US" dirty="0">
                <a:solidFill>
                  <a:srgbClr val="344854"/>
                </a:solidFill>
                <a:latin typeface="Arial" panose="020B0604020202020204" pitchFamily="34" charset="0"/>
              </a:rPr>
              <a:t>In all of the diagnostics tests, we observe that the accuracy of results deteriorates from the first to the third predicted snapshots. This is quite expected as the error propagates from the first predictions to the next ones due to autoregressive nature of the predictions.</a:t>
            </a:r>
          </a:p>
          <a:p>
            <a:endParaRPr lang="en-US" dirty="0">
              <a:solidFill>
                <a:srgbClr val="344854"/>
              </a:solidFill>
              <a:latin typeface="Arial" panose="020B0604020202020204" pitchFamily="34" charset="0"/>
            </a:endParaRPr>
          </a:p>
          <a:p>
            <a:r>
              <a:rPr lang="en-US" dirty="0">
                <a:solidFill>
                  <a:srgbClr val="344854"/>
                </a:solidFill>
                <a:latin typeface="Arial" panose="020B0604020202020204" pitchFamily="34" charset="0"/>
              </a:rPr>
              <a:t>In Figure 1, we evaluate the performance of Conv-LSTM and Conv-Transformer models in reconstructing 2d snapshots of the velocity field, as well as the PDFs of the velocity components.</a:t>
            </a:r>
            <a:endParaRPr dirty="0">
              <a:solidFill>
                <a:srgbClr val="344854"/>
              </a:solidFill>
              <a:latin typeface="Arial" panose="020B0604020202020204" pitchFamily="34" charset="0"/>
            </a:endParaRPr>
          </a:p>
        </p:txBody>
      </p:sp>
      <p:sp>
        <p:nvSpPr>
          <p:cNvPr id="39" name="TextBox 45"/>
          <p:cNvSpPr txBox="1"/>
          <p:nvPr/>
        </p:nvSpPr>
        <p:spPr>
          <a:xfrm>
            <a:off x="986246" y="11202393"/>
            <a:ext cx="9064534" cy="6155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3400">
                <a:latin typeface="Arial"/>
                <a:ea typeface="Arial"/>
                <a:cs typeface="Arial"/>
                <a:sym typeface="Arial"/>
              </a:defRPr>
            </a:lvl1pPr>
          </a:lstStyle>
          <a:p>
            <a:r>
              <a:rPr lang="en-US" dirty="0"/>
              <a:t>Method</a:t>
            </a:r>
            <a:endParaRPr dirty="0"/>
          </a:p>
        </p:txBody>
      </p:sp>
      <p:sp>
        <p:nvSpPr>
          <p:cNvPr id="41" name="TextBox 47"/>
          <p:cNvSpPr txBox="1"/>
          <p:nvPr/>
        </p:nvSpPr>
        <p:spPr>
          <a:xfrm>
            <a:off x="986246" y="12108040"/>
            <a:ext cx="9064534" cy="39346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ct val="120000"/>
              </a:lnSpc>
              <a:defRPr sz="2100">
                <a:solidFill>
                  <a:srgbClr val="344854"/>
                </a:solidFill>
                <a:latin typeface="Arial"/>
                <a:ea typeface="Arial"/>
                <a:cs typeface="Arial"/>
                <a:sym typeface="Arial"/>
              </a:defRPr>
            </a:lvl1pPr>
          </a:lstStyle>
          <a:p>
            <a:r>
              <a:rPr lang="en-US" dirty="0">
                <a:latin typeface="Arial" panose="020B0604020202020204" pitchFamily="34" charset="0"/>
              </a:rPr>
              <a:t>W</a:t>
            </a:r>
            <a:r>
              <a:rPr lang="en-US" b="0" i="0" dirty="0">
                <a:effectLst/>
                <a:latin typeface="Arial" panose="020B0604020202020204" pitchFamily="34" charset="0"/>
              </a:rPr>
              <a:t>e leverage high-fidelity DNS data which come from solving the NS equations on a three-dimensional mesh. Given the grid-based discretization of our computational domain, we can benefit from modern computer vision approaches in our modeling framework, particularly Convolutional Neural Networks (CNN). Since the size of the dataset is memory intensive, we first generate a low-dimensional representation of the velocity data, and then pass it to a sequence prediction network that learns the spatial and temporal correlations of the underlying data. </a:t>
            </a:r>
          </a:p>
          <a:p>
            <a:r>
              <a:rPr lang="en-US" b="0" i="0" dirty="0">
                <a:effectLst/>
                <a:latin typeface="Arial" panose="020B0604020202020204" pitchFamily="34" charset="0"/>
              </a:rPr>
              <a:t>our framework consists of two deep learning models, one for compression and the other for sequence learning, which are trained separately.  </a:t>
            </a:r>
            <a:endParaRPr dirty="0"/>
          </a:p>
        </p:txBody>
      </p:sp>
      <p:sp>
        <p:nvSpPr>
          <p:cNvPr id="42" name="TextBox 51"/>
          <p:cNvSpPr txBox="1"/>
          <p:nvPr/>
        </p:nvSpPr>
        <p:spPr>
          <a:xfrm>
            <a:off x="22669146" y="14349541"/>
            <a:ext cx="9029701" cy="6155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3400">
                <a:latin typeface="Arial"/>
                <a:ea typeface="Arial"/>
                <a:cs typeface="Arial"/>
                <a:sym typeface="Arial"/>
              </a:defRPr>
            </a:lvl1pPr>
          </a:lstStyle>
          <a:p>
            <a:r>
              <a:rPr lang="en-US" dirty="0"/>
              <a:t>Conclusion</a:t>
            </a:r>
            <a:endParaRPr dirty="0"/>
          </a:p>
        </p:txBody>
      </p:sp>
      <p:sp>
        <p:nvSpPr>
          <p:cNvPr id="44" name="TextBox 53"/>
          <p:cNvSpPr txBox="1"/>
          <p:nvPr/>
        </p:nvSpPr>
        <p:spPr>
          <a:xfrm>
            <a:off x="22702685" y="15447698"/>
            <a:ext cx="9039498" cy="2771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ct val="120000"/>
              </a:lnSpc>
              <a:defRPr sz="2100">
                <a:solidFill>
                  <a:srgbClr val="344854"/>
                </a:solidFill>
                <a:latin typeface="Arial"/>
                <a:ea typeface="Arial"/>
                <a:cs typeface="Arial"/>
                <a:sym typeface="Arial"/>
              </a:defRPr>
            </a:lvl1pPr>
          </a:lstStyle>
          <a:p>
            <a:r>
              <a:rPr lang="en-US" b="0" i="0" dirty="0">
                <a:effectLst/>
                <a:latin typeface="Arial" panose="020B0604020202020204" pitchFamily="34" charset="0"/>
              </a:rPr>
              <a:t>Based on our diagnostics tests, the Conv-Transformer model outperforms the Conv-LSTM one and can accurately, both quantitatively and qualitatively, retain the large scales, capture well the inertial scales of flow but fail at recovering the small and intermittent fluid motions. The </a:t>
            </a:r>
            <a:r>
              <a:rPr lang="en-US" b="0" i="0" dirty="0" err="1">
                <a:effectLst/>
                <a:latin typeface="Arial" panose="020B0604020202020204" pitchFamily="34" charset="0"/>
              </a:rPr>
              <a:t>outperfor</a:t>
            </a:r>
            <a:r>
              <a:rPr lang="en-US" b="0" i="0" dirty="0">
                <a:effectLst/>
                <a:latin typeface="Arial" panose="020B0604020202020204" pitchFamily="34" charset="0"/>
              </a:rPr>
              <a:t>-</a:t>
            </a:r>
          </a:p>
          <a:p>
            <a:r>
              <a:rPr lang="en-US" b="0" i="0" dirty="0" err="1">
                <a:effectLst/>
                <a:latin typeface="Arial" panose="020B0604020202020204" pitchFamily="34" charset="0"/>
              </a:rPr>
              <a:t>mance</a:t>
            </a:r>
            <a:r>
              <a:rPr lang="en-US" b="0" i="0" dirty="0">
                <a:effectLst/>
                <a:latin typeface="Arial" panose="020B0604020202020204" pitchFamily="34" charset="0"/>
              </a:rPr>
              <a:t> of Conv-Transformer model can be heavily attributed to its ability to process input sequences as a whole rather than element by element (which is typical in LSTM model)</a:t>
            </a:r>
            <a:endParaRPr lang="en-US" dirty="0"/>
          </a:p>
        </p:txBody>
      </p:sp>
      <p:sp>
        <p:nvSpPr>
          <p:cNvPr id="46" name="TextBox 56"/>
          <p:cNvSpPr txBox="1"/>
          <p:nvPr/>
        </p:nvSpPr>
        <p:spPr>
          <a:xfrm>
            <a:off x="982979" y="20359289"/>
            <a:ext cx="9029701" cy="2923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1300">
                <a:solidFill>
                  <a:srgbClr val="344854"/>
                </a:solidFill>
                <a:latin typeface="Arial"/>
                <a:ea typeface="Arial"/>
                <a:cs typeface="Arial"/>
                <a:sym typeface="Arial"/>
              </a:defRPr>
            </a:lvl1pPr>
          </a:lstStyle>
          <a:p>
            <a:r>
              <a:rPr lang="en-US" dirty="0"/>
              <a:t>Schematic of our sequence learning framework</a:t>
            </a:r>
            <a:endParaRPr dirty="0"/>
          </a:p>
        </p:txBody>
      </p:sp>
      <p:sp>
        <p:nvSpPr>
          <p:cNvPr id="48" name="TextBox 60"/>
          <p:cNvSpPr txBox="1"/>
          <p:nvPr/>
        </p:nvSpPr>
        <p:spPr>
          <a:xfrm>
            <a:off x="22905718" y="18757579"/>
            <a:ext cx="6335025" cy="3875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2100">
                <a:latin typeface="Arial"/>
                <a:ea typeface="Arial"/>
                <a:cs typeface="Arial"/>
                <a:sym typeface="Arial"/>
              </a:defRPr>
            </a:lvl1pPr>
          </a:lstStyle>
          <a:p>
            <a:r>
              <a:rPr dirty="0"/>
              <a:t>References</a:t>
            </a:r>
          </a:p>
        </p:txBody>
      </p:sp>
      <p:sp>
        <p:nvSpPr>
          <p:cNvPr id="49" name="TextBox 61"/>
          <p:cNvSpPr txBox="1"/>
          <p:nvPr/>
        </p:nvSpPr>
        <p:spPr>
          <a:xfrm>
            <a:off x="22905719" y="19350275"/>
            <a:ext cx="9337413" cy="11796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b">
            <a:spAutoFit/>
          </a:bodyPr>
          <a:lstStyle/>
          <a:p>
            <a:pPr>
              <a:lnSpc>
                <a:spcPct val="120000"/>
              </a:lnSpc>
              <a:spcBef>
                <a:spcPts val="600"/>
              </a:spcBef>
              <a:defRPr sz="1400">
                <a:latin typeface="Arial"/>
                <a:ea typeface="Arial"/>
                <a:cs typeface="Arial"/>
                <a:sym typeface="Arial"/>
              </a:defRPr>
            </a:pPr>
            <a:r>
              <a:rPr lang="en-US" dirty="0"/>
              <a:t>[1] Momenifar, M., Diao, E., Tarokh, V., &amp; Bragg, A. D. (2021). Dimension Reduced Turbulent Flow Data From Deep Vector Quantizers. </a:t>
            </a:r>
            <a:r>
              <a:rPr lang="en-US" dirty="0" err="1"/>
              <a:t>arXiv</a:t>
            </a:r>
            <a:r>
              <a:rPr lang="en-US" dirty="0"/>
              <a:t> preprint arXiv:2103.01074.</a:t>
            </a:r>
          </a:p>
          <a:p>
            <a:pPr>
              <a:lnSpc>
                <a:spcPct val="120000"/>
              </a:lnSpc>
              <a:spcBef>
                <a:spcPts val="600"/>
              </a:spcBef>
              <a:defRPr sz="1400">
                <a:latin typeface="Arial"/>
                <a:ea typeface="Arial"/>
                <a:cs typeface="Arial"/>
                <a:sym typeface="Arial"/>
              </a:defRPr>
            </a:pPr>
            <a:r>
              <a:rPr lang="en-US" b="0" i="0" dirty="0">
                <a:solidFill>
                  <a:srgbClr val="222222"/>
                </a:solidFill>
                <a:effectLst/>
                <a:latin typeface="Arial" panose="020B0604020202020204" pitchFamily="34" charset="0"/>
              </a:rPr>
              <a:t>[2] Momenifar, M., Diao, E., Tarokh, V., &amp; Bragg, A. D. (2021). Emulating </a:t>
            </a:r>
            <a:r>
              <a:rPr lang="en-US" b="0" i="0" dirty="0" err="1">
                <a:solidFill>
                  <a:srgbClr val="222222"/>
                </a:solidFill>
                <a:effectLst/>
                <a:latin typeface="Arial" panose="020B0604020202020204" pitchFamily="34" charset="0"/>
              </a:rPr>
              <a:t>Spatio</a:t>
            </a:r>
            <a:r>
              <a:rPr lang="en-US" b="0" i="0" dirty="0">
                <a:solidFill>
                  <a:srgbClr val="222222"/>
                </a:solidFill>
                <a:effectLst/>
                <a:latin typeface="Arial" panose="020B0604020202020204" pitchFamily="34" charset="0"/>
              </a:rPr>
              <a:t>-Temporal Realizations of Three-Dimensional Isotropic Turbulence via Deep Sequence Learning Models. </a:t>
            </a:r>
            <a:r>
              <a:rPr lang="en-US" b="0" i="1" dirty="0" err="1">
                <a:solidFill>
                  <a:srgbClr val="222222"/>
                </a:solidFill>
                <a:effectLst/>
                <a:latin typeface="Arial" panose="020B0604020202020204" pitchFamily="34" charset="0"/>
              </a:rPr>
              <a:t>arXiv</a:t>
            </a:r>
            <a:r>
              <a:rPr lang="en-US" b="0" i="1" dirty="0">
                <a:solidFill>
                  <a:srgbClr val="222222"/>
                </a:solidFill>
                <a:effectLst/>
                <a:latin typeface="Arial" panose="020B0604020202020204" pitchFamily="34" charset="0"/>
              </a:rPr>
              <a:t> preprint arXiv:2112.03469</a:t>
            </a:r>
            <a:r>
              <a:rPr lang="en-US" b="0" i="0" dirty="0">
                <a:solidFill>
                  <a:srgbClr val="222222"/>
                </a:solidFill>
                <a:effectLst/>
                <a:latin typeface="Arial" panose="020B0604020202020204" pitchFamily="34" charset="0"/>
              </a:rPr>
              <a:t>.</a:t>
            </a:r>
            <a:endParaRPr lang="en-US" dirty="0"/>
          </a:p>
        </p:txBody>
      </p:sp>
      <p:sp>
        <p:nvSpPr>
          <p:cNvPr id="50" name="TextBox 37"/>
          <p:cNvSpPr txBox="1"/>
          <p:nvPr/>
        </p:nvSpPr>
        <p:spPr>
          <a:xfrm>
            <a:off x="21384515" y="958198"/>
            <a:ext cx="5719544" cy="8322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lnSpc>
                <a:spcPct val="120000"/>
              </a:lnSpc>
              <a:spcBef>
                <a:spcPts val="1000"/>
              </a:spcBef>
              <a:defRPr sz="2100">
                <a:latin typeface="Arial"/>
                <a:ea typeface="Arial"/>
                <a:cs typeface="Arial"/>
                <a:sym typeface="Arial"/>
              </a:defRPr>
            </a:pPr>
            <a:r>
              <a:rPr lang="en-US" b="0" i="0" dirty="0">
                <a:effectLst/>
                <a:latin typeface="Arial" panose="020B0604020202020204" pitchFamily="34" charset="0"/>
              </a:rPr>
              <a:t>Mohammadreza Momenifar</a:t>
            </a:r>
            <a:r>
              <a:rPr dirty="0"/>
              <a:t>,</a:t>
            </a:r>
            <a:r>
              <a:rPr lang="en-US" dirty="0"/>
              <a:t> </a:t>
            </a:r>
            <a:r>
              <a:rPr lang="en-US" b="0" i="0" dirty="0">
                <a:effectLst/>
                <a:latin typeface="Arial" panose="020B0604020202020204" pitchFamily="34" charset="0"/>
              </a:rPr>
              <a:t>Enmao Diao</a:t>
            </a:r>
            <a:br>
              <a:rPr dirty="0"/>
            </a:br>
            <a:r>
              <a:rPr lang="en-US" b="0" i="0" dirty="0">
                <a:effectLst/>
                <a:latin typeface="Arial" panose="020B0604020202020204" pitchFamily="34" charset="0"/>
              </a:rPr>
              <a:t>Vahid Tarokh</a:t>
            </a:r>
            <a:r>
              <a:rPr dirty="0"/>
              <a:t>, </a:t>
            </a:r>
            <a:r>
              <a:rPr lang="en-US" b="0" i="0" dirty="0">
                <a:effectLst/>
                <a:latin typeface="Arial" panose="020B0604020202020204" pitchFamily="34" charset="0"/>
              </a:rPr>
              <a:t>Andrew D. Bragg</a:t>
            </a:r>
            <a:endParaRPr dirty="0"/>
          </a:p>
        </p:txBody>
      </p:sp>
      <p:grpSp>
        <p:nvGrpSpPr>
          <p:cNvPr id="55" name="Group 7">
            <a:extLst>
              <a:ext uri="{FF2B5EF4-FFF2-40B4-BE49-F238E27FC236}">
                <a16:creationId xmlns:a16="http://schemas.microsoft.com/office/drawing/2014/main" id="{7288FC1F-F6F3-4010-9CAA-C073EB0DB566}"/>
              </a:ext>
            </a:extLst>
          </p:cNvPr>
          <p:cNvGrpSpPr/>
          <p:nvPr/>
        </p:nvGrpSpPr>
        <p:grpSpPr>
          <a:xfrm>
            <a:off x="28242228" y="465386"/>
            <a:ext cx="3480313" cy="2496481"/>
            <a:chOff x="8779933" y="719099"/>
            <a:chExt cx="2607733" cy="1870566"/>
          </a:xfrm>
          <a:effectLst>
            <a:outerShdw blurRad="50800" dist="38100" dir="2700000" algn="tl" rotWithShape="0">
              <a:prstClr val="black">
                <a:alpha val="40000"/>
              </a:prstClr>
            </a:outerShdw>
          </a:effectLst>
        </p:grpSpPr>
        <p:sp>
          <p:nvSpPr>
            <p:cNvPr id="56" name="Rounded Rectangle 6">
              <a:extLst>
                <a:ext uri="{FF2B5EF4-FFF2-40B4-BE49-F238E27FC236}">
                  <a16:creationId xmlns:a16="http://schemas.microsoft.com/office/drawing/2014/main" id="{9E21B39E-E824-49EB-BF90-6BA39C89B229}"/>
                </a:ext>
              </a:extLst>
            </p:cNvPr>
            <p:cNvSpPr/>
            <p:nvPr/>
          </p:nvSpPr>
          <p:spPr>
            <a:xfrm>
              <a:off x="8779933" y="719099"/>
              <a:ext cx="2607733" cy="1870566"/>
            </a:xfrm>
            <a:prstGeom prst="round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
              <a:extLst>
                <a:ext uri="{FF2B5EF4-FFF2-40B4-BE49-F238E27FC236}">
                  <a16:creationId xmlns:a16="http://schemas.microsoft.com/office/drawing/2014/main" id="{29988CC0-EAFE-4232-875B-CA134C440F97}"/>
                </a:ext>
              </a:extLst>
            </p:cNvPr>
            <p:cNvPicPr>
              <a:picLocks noChangeAspect="1"/>
            </p:cNvPicPr>
            <p:nvPr/>
          </p:nvPicPr>
          <p:blipFill>
            <a:blip r:embed="rId2"/>
            <a:stretch>
              <a:fillRect/>
            </a:stretch>
          </p:blipFill>
          <p:spPr>
            <a:xfrm>
              <a:off x="9044167" y="846099"/>
              <a:ext cx="2079264" cy="1564294"/>
            </a:xfrm>
            <a:prstGeom prst="rect">
              <a:avLst/>
            </a:prstGeom>
          </p:spPr>
        </p:pic>
      </p:grpSp>
      <p:grpSp>
        <p:nvGrpSpPr>
          <p:cNvPr id="6" name="Group 5">
            <a:extLst>
              <a:ext uri="{FF2B5EF4-FFF2-40B4-BE49-F238E27FC236}">
                <a16:creationId xmlns:a16="http://schemas.microsoft.com/office/drawing/2014/main" id="{F55C33C1-9780-4A92-91B4-484C6F2DF382}"/>
              </a:ext>
            </a:extLst>
          </p:cNvPr>
          <p:cNvGrpSpPr/>
          <p:nvPr/>
        </p:nvGrpSpPr>
        <p:grpSpPr>
          <a:xfrm>
            <a:off x="2988157" y="8555441"/>
            <a:ext cx="6652207" cy="2574993"/>
            <a:chOff x="2919515" y="9093482"/>
            <a:chExt cx="6652207" cy="2574993"/>
          </a:xfrm>
        </p:grpSpPr>
        <p:pic>
          <p:nvPicPr>
            <p:cNvPr id="3" name="Picture 2" descr="A picture containing chart&#10;&#10;Description automatically generated">
              <a:extLst>
                <a:ext uri="{FF2B5EF4-FFF2-40B4-BE49-F238E27FC236}">
                  <a16:creationId xmlns:a16="http://schemas.microsoft.com/office/drawing/2014/main" id="{E1B43135-3992-4013-9957-5BA2C5DBD4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3030" y="9093482"/>
              <a:ext cx="2938692" cy="2574993"/>
            </a:xfrm>
            <a:prstGeom prst="rect">
              <a:avLst/>
            </a:prstGeom>
          </p:spPr>
        </p:pic>
        <p:pic>
          <p:nvPicPr>
            <p:cNvPr id="5" name="Picture 4" descr="A picture containing invertebrate, clam, mollusk&#10;&#10;Description automatically generated">
              <a:extLst>
                <a:ext uri="{FF2B5EF4-FFF2-40B4-BE49-F238E27FC236}">
                  <a16:creationId xmlns:a16="http://schemas.microsoft.com/office/drawing/2014/main" id="{DD07C256-5560-451C-80D5-926DD822E7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9515" y="9312626"/>
              <a:ext cx="3281016" cy="2103807"/>
            </a:xfrm>
            <a:prstGeom prst="rect">
              <a:avLst/>
            </a:prstGeom>
          </p:spPr>
        </p:pic>
      </p:grpSp>
      <p:pic>
        <p:nvPicPr>
          <p:cNvPr id="8" name="Picture 7" descr="Graphical user interface, text, application, chat or text message&#10;&#10;Description automatically generated">
            <a:extLst>
              <a:ext uri="{FF2B5EF4-FFF2-40B4-BE49-F238E27FC236}">
                <a16:creationId xmlns:a16="http://schemas.microsoft.com/office/drawing/2014/main" id="{E02A73DA-0864-4D7C-B5BC-CAC0C482D4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9628" y="16491355"/>
            <a:ext cx="8746162" cy="3637354"/>
          </a:xfrm>
          <a:prstGeom prst="rect">
            <a:avLst/>
          </a:prstGeom>
        </p:spPr>
      </p:pic>
      <p:grpSp>
        <p:nvGrpSpPr>
          <p:cNvPr id="25" name="Group 24">
            <a:extLst>
              <a:ext uri="{FF2B5EF4-FFF2-40B4-BE49-F238E27FC236}">
                <a16:creationId xmlns:a16="http://schemas.microsoft.com/office/drawing/2014/main" id="{632BE325-9FB3-4C62-8FFA-44A887CECDDF}"/>
              </a:ext>
            </a:extLst>
          </p:cNvPr>
          <p:cNvGrpSpPr/>
          <p:nvPr/>
        </p:nvGrpSpPr>
        <p:grpSpPr>
          <a:xfrm>
            <a:off x="11677388" y="11495854"/>
            <a:ext cx="9213805" cy="6594339"/>
            <a:chOff x="11656914" y="7412019"/>
            <a:chExt cx="9213805" cy="6594339"/>
          </a:xfrm>
        </p:grpSpPr>
        <p:sp>
          <p:nvSpPr>
            <p:cNvPr id="51" name="TextBox 54">
              <a:extLst>
                <a:ext uri="{FF2B5EF4-FFF2-40B4-BE49-F238E27FC236}">
                  <a16:creationId xmlns:a16="http://schemas.microsoft.com/office/drawing/2014/main" id="{2F172ADC-56C5-4B87-89B8-C1C035B0E832}"/>
                </a:ext>
              </a:extLst>
            </p:cNvPr>
            <p:cNvSpPr txBox="1"/>
            <p:nvPr/>
          </p:nvSpPr>
          <p:spPr>
            <a:xfrm>
              <a:off x="11656914" y="13713970"/>
              <a:ext cx="9029701" cy="2923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1300">
                  <a:solidFill>
                    <a:srgbClr val="344854"/>
                  </a:solidFill>
                  <a:latin typeface="Arial"/>
                  <a:ea typeface="Arial"/>
                  <a:cs typeface="Arial"/>
                  <a:sym typeface="Arial"/>
                </a:defRPr>
              </a:lvl1pPr>
            </a:lstStyle>
            <a:p>
              <a:r>
                <a:rPr lang="en-US" b="0" i="0" dirty="0">
                  <a:effectLst/>
                  <a:latin typeface="Arial" panose="020B0604020202020204" pitchFamily="34" charset="0"/>
                </a:rPr>
                <a:t>Figure 1: Predictions of velocity field using (a-c) Conv-LSTM and (d-f) Conv-Transformer models.</a:t>
              </a:r>
              <a:endParaRPr dirty="0"/>
            </a:p>
          </p:txBody>
        </p:sp>
        <p:grpSp>
          <p:nvGrpSpPr>
            <p:cNvPr id="24" name="Group 23">
              <a:extLst>
                <a:ext uri="{FF2B5EF4-FFF2-40B4-BE49-F238E27FC236}">
                  <a16:creationId xmlns:a16="http://schemas.microsoft.com/office/drawing/2014/main" id="{1A986A60-570B-441D-98DB-B6206062CDD3}"/>
                </a:ext>
              </a:extLst>
            </p:cNvPr>
            <p:cNvGrpSpPr/>
            <p:nvPr/>
          </p:nvGrpSpPr>
          <p:grpSpPr>
            <a:xfrm>
              <a:off x="12017483" y="7412019"/>
              <a:ext cx="8853236" cy="6012596"/>
              <a:chOff x="12017483" y="7412019"/>
              <a:chExt cx="8853236" cy="6012596"/>
            </a:xfrm>
          </p:grpSpPr>
          <p:pic>
            <p:nvPicPr>
              <p:cNvPr id="10" name="Picture 9" descr="A picture containing diagram&#10;&#10;Description automatically generated">
                <a:extLst>
                  <a:ext uri="{FF2B5EF4-FFF2-40B4-BE49-F238E27FC236}">
                    <a16:creationId xmlns:a16="http://schemas.microsoft.com/office/drawing/2014/main" id="{DD9D32C2-A42F-43C6-A4BB-79B178C478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17483" y="7412019"/>
                <a:ext cx="2743200" cy="2445026"/>
              </a:xfrm>
              <a:prstGeom prst="rect">
                <a:avLst/>
              </a:prstGeom>
            </p:spPr>
          </p:pic>
          <p:sp>
            <p:nvSpPr>
              <p:cNvPr id="62" name="TextBox 54">
                <a:extLst>
                  <a:ext uri="{FF2B5EF4-FFF2-40B4-BE49-F238E27FC236}">
                    <a16:creationId xmlns:a16="http://schemas.microsoft.com/office/drawing/2014/main" id="{A184CE09-C432-4667-A102-7497F718A9EA}"/>
                  </a:ext>
                </a:extLst>
              </p:cNvPr>
              <p:cNvSpPr txBox="1"/>
              <p:nvPr/>
            </p:nvSpPr>
            <p:spPr>
              <a:xfrm>
                <a:off x="12716295" y="9988124"/>
                <a:ext cx="1814647" cy="2923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gn="ctr">
                  <a:defRPr sz="1300">
                    <a:solidFill>
                      <a:srgbClr val="344854"/>
                    </a:solidFill>
                    <a:latin typeface="Arial"/>
                    <a:ea typeface="Arial"/>
                    <a:cs typeface="Arial"/>
                    <a:sym typeface="Arial"/>
                  </a:defRPr>
                </a:lvl1pPr>
              </a:lstStyle>
              <a:p>
                <a:r>
                  <a:rPr lang="en-US" b="0" i="0" dirty="0">
                    <a:effectLst/>
                    <a:latin typeface="Arial" panose="020B0604020202020204" pitchFamily="34" charset="0"/>
                  </a:rPr>
                  <a:t>(a) Conv-LSTM, 𝑡+𝑏</a:t>
                </a:r>
                <a:endParaRPr lang="en-US" dirty="0"/>
              </a:p>
            </p:txBody>
          </p:sp>
          <p:sp>
            <p:nvSpPr>
              <p:cNvPr id="63" name="TextBox 54">
                <a:extLst>
                  <a:ext uri="{FF2B5EF4-FFF2-40B4-BE49-F238E27FC236}">
                    <a16:creationId xmlns:a16="http://schemas.microsoft.com/office/drawing/2014/main" id="{1ADAB0F3-35FC-4A8D-8A33-0633CDB3080F}"/>
                  </a:ext>
                </a:extLst>
              </p:cNvPr>
              <p:cNvSpPr txBox="1"/>
              <p:nvPr/>
            </p:nvSpPr>
            <p:spPr>
              <a:xfrm>
                <a:off x="15421907" y="9994330"/>
                <a:ext cx="1814647" cy="2923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gn="ctr">
                  <a:defRPr sz="1300">
                    <a:solidFill>
                      <a:srgbClr val="344854"/>
                    </a:solidFill>
                    <a:latin typeface="Arial"/>
                    <a:ea typeface="Arial"/>
                    <a:cs typeface="Arial"/>
                    <a:sym typeface="Arial"/>
                  </a:defRPr>
                </a:lvl1pPr>
              </a:lstStyle>
              <a:p>
                <a:r>
                  <a:rPr lang="en-US" b="0" i="0" dirty="0">
                    <a:effectLst/>
                    <a:latin typeface="Arial" panose="020B0604020202020204" pitchFamily="34" charset="0"/>
                  </a:rPr>
                  <a:t>(b) Conv-LSTM, 𝑡+2𝑏</a:t>
                </a:r>
                <a:endParaRPr lang="en-US" dirty="0"/>
              </a:p>
            </p:txBody>
          </p:sp>
          <p:sp>
            <p:nvSpPr>
              <p:cNvPr id="64" name="TextBox 54">
                <a:extLst>
                  <a:ext uri="{FF2B5EF4-FFF2-40B4-BE49-F238E27FC236}">
                    <a16:creationId xmlns:a16="http://schemas.microsoft.com/office/drawing/2014/main" id="{F39EF2DB-5F80-4E1D-AE23-DD37D82C9CD6}"/>
                  </a:ext>
                </a:extLst>
              </p:cNvPr>
              <p:cNvSpPr txBox="1"/>
              <p:nvPr/>
            </p:nvSpPr>
            <p:spPr>
              <a:xfrm>
                <a:off x="18127519" y="9994330"/>
                <a:ext cx="1814647" cy="2923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gn="ctr">
                  <a:defRPr sz="1300">
                    <a:solidFill>
                      <a:srgbClr val="344854"/>
                    </a:solidFill>
                    <a:latin typeface="Arial"/>
                    <a:ea typeface="Arial"/>
                    <a:cs typeface="Arial"/>
                    <a:sym typeface="Arial"/>
                  </a:defRPr>
                </a:lvl1pPr>
              </a:lstStyle>
              <a:p>
                <a:r>
                  <a:rPr lang="en-US" b="0" i="0" dirty="0">
                    <a:effectLst/>
                    <a:latin typeface="Arial" panose="020B0604020202020204" pitchFamily="34" charset="0"/>
                  </a:rPr>
                  <a:t>(c) Conv-LSTM, 𝑡+3𝑏</a:t>
                </a:r>
                <a:endParaRPr lang="en-US" dirty="0"/>
              </a:p>
            </p:txBody>
          </p:sp>
          <p:pic>
            <p:nvPicPr>
              <p:cNvPr id="15" name="Picture 14" descr="A picture containing diagram&#10;&#10;Description automatically generated">
                <a:extLst>
                  <a:ext uri="{FF2B5EF4-FFF2-40B4-BE49-F238E27FC236}">
                    <a16:creationId xmlns:a16="http://schemas.microsoft.com/office/drawing/2014/main" id="{A51A8EAE-9E87-4CC8-9796-B7173C3361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980449" y="7412019"/>
                <a:ext cx="2743200" cy="2445026"/>
              </a:xfrm>
              <a:prstGeom prst="rect">
                <a:avLst/>
              </a:prstGeom>
            </p:spPr>
          </p:pic>
          <p:pic>
            <p:nvPicPr>
              <p:cNvPr id="17" name="Picture 16" descr="A picture containing diagram&#10;&#10;Description automatically generated">
                <a:extLst>
                  <a:ext uri="{FF2B5EF4-FFF2-40B4-BE49-F238E27FC236}">
                    <a16:creationId xmlns:a16="http://schemas.microsoft.com/office/drawing/2014/main" id="{F2EC42E7-9C85-42E7-824C-2496590656D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943415" y="7412019"/>
                <a:ext cx="2743200" cy="2445026"/>
              </a:xfrm>
              <a:prstGeom prst="rect">
                <a:avLst/>
              </a:prstGeom>
            </p:spPr>
          </p:pic>
          <p:sp>
            <p:nvSpPr>
              <p:cNvPr id="66" name="TextBox 54">
                <a:extLst>
                  <a:ext uri="{FF2B5EF4-FFF2-40B4-BE49-F238E27FC236}">
                    <a16:creationId xmlns:a16="http://schemas.microsoft.com/office/drawing/2014/main" id="{ED3D5BA7-A1A2-4E54-A0D6-42FE3AC708A7}"/>
                  </a:ext>
                </a:extLst>
              </p:cNvPr>
              <p:cNvSpPr txBox="1"/>
              <p:nvPr/>
            </p:nvSpPr>
            <p:spPr>
              <a:xfrm>
                <a:off x="12716295" y="13126021"/>
                <a:ext cx="2044388" cy="2923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gn="ctr">
                  <a:defRPr sz="1300">
                    <a:solidFill>
                      <a:srgbClr val="344854"/>
                    </a:solidFill>
                    <a:latin typeface="Arial"/>
                    <a:ea typeface="Arial"/>
                    <a:cs typeface="Arial"/>
                    <a:sym typeface="Arial"/>
                  </a:defRPr>
                </a:lvl1pPr>
              </a:lstStyle>
              <a:p>
                <a:r>
                  <a:rPr lang="en-US" b="0" i="0" dirty="0">
                    <a:effectLst/>
                    <a:latin typeface="Arial" panose="020B0604020202020204" pitchFamily="34" charset="0"/>
                  </a:rPr>
                  <a:t>(d) Conv-Transformer, 𝑡+𝑏</a:t>
                </a:r>
                <a:endParaRPr lang="en-US" dirty="0"/>
              </a:p>
            </p:txBody>
          </p:sp>
          <p:sp>
            <p:nvSpPr>
              <p:cNvPr id="67" name="TextBox 54">
                <a:extLst>
                  <a:ext uri="{FF2B5EF4-FFF2-40B4-BE49-F238E27FC236}">
                    <a16:creationId xmlns:a16="http://schemas.microsoft.com/office/drawing/2014/main" id="{D17DD4F8-C89C-4FEE-913F-83769CB4C802}"/>
                  </a:ext>
                </a:extLst>
              </p:cNvPr>
              <p:cNvSpPr txBox="1"/>
              <p:nvPr/>
            </p:nvSpPr>
            <p:spPr>
              <a:xfrm>
                <a:off x="15421907" y="13132227"/>
                <a:ext cx="2301742" cy="2923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gn="ctr">
                  <a:defRPr sz="1300">
                    <a:solidFill>
                      <a:srgbClr val="344854"/>
                    </a:solidFill>
                    <a:latin typeface="Arial"/>
                    <a:ea typeface="Arial"/>
                    <a:cs typeface="Arial"/>
                    <a:sym typeface="Arial"/>
                  </a:defRPr>
                </a:lvl1pPr>
              </a:lstStyle>
              <a:p>
                <a:r>
                  <a:rPr lang="en-US" b="0" i="0" dirty="0">
                    <a:effectLst/>
                    <a:latin typeface="Arial" panose="020B0604020202020204" pitchFamily="34" charset="0"/>
                  </a:rPr>
                  <a:t>(e) Conv-Transformer, 𝑡+2𝑏</a:t>
                </a:r>
                <a:endParaRPr lang="en-US" dirty="0"/>
              </a:p>
            </p:txBody>
          </p:sp>
          <p:sp>
            <p:nvSpPr>
              <p:cNvPr id="68" name="TextBox 54">
                <a:extLst>
                  <a:ext uri="{FF2B5EF4-FFF2-40B4-BE49-F238E27FC236}">
                    <a16:creationId xmlns:a16="http://schemas.microsoft.com/office/drawing/2014/main" id="{03FF76D2-E3EF-4797-8F06-053F4F965DAA}"/>
                  </a:ext>
                </a:extLst>
              </p:cNvPr>
              <p:cNvSpPr txBox="1"/>
              <p:nvPr/>
            </p:nvSpPr>
            <p:spPr>
              <a:xfrm>
                <a:off x="18127519" y="13132227"/>
                <a:ext cx="2427976" cy="2923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gn="ctr">
                  <a:defRPr sz="1300">
                    <a:solidFill>
                      <a:srgbClr val="344854"/>
                    </a:solidFill>
                    <a:latin typeface="Arial"/>
                    <a:ea typeface="Arial"/>
                    <a:cs typeface="Arial"/>
                    <a:sym typeface="Arial"/>
                  </a:defRPr>
                </a:lvl1pPr>
              </a:lstStyle>
              <a:p>
                <a:r>
                  <a:rPr lang="en-US" b="0" i="0" dirty="0">
                    <a:effectLst/>
                    <a:latin typeface="Arial" panose="020B0604020202020204" pitchFamily="34" charset="0"/>
                  </a:rPr>
                  <a:t>(f) Conv-Transformer, 𝑡+3𝑏</a:t>
                </a:r>
                <a:endParaRPr lang="en-US" dirty="0"/>
              </a:p>
            </p:txBody>
          </p:sp>
          <p:pic>
            <p:nvPicPr>
              <p:cNvPr id="19" name="Picture 18" descr="A picture containing diagram&#10;&#10;Description automatically generated">
                <a:extLst>
                  <a:ext uri="{FF2B5EF4-FFF2-40B4-BE49-F238E27FC236}">
                    <a16:creationId xmlns:a16="http://schemas.microsoft.com/office/drawing/2014/main" id="{94F8DBE2-582F-4880-833F-BA9AFC9DA57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115968" y="10556187"/>
                <a:ext cx="2743200" cy="2445026"/>
              </a:xfrm>
              <a:prstGeom prst="rect">
                <a:avLst/>
              </a:prstGeom>
            </p:spPr>
          </p:pic>
          <p:pic>
            <p:nvPicPr>
              <p:cNvPr id="21" name="Picture 20" descr="A picture containing diagram&#10;&#10;Description automatically generated">
                <a:extLst>
                  <a:ext uri="{FF2B5EF4-FFF2-40B4-BE49-F238E27FC236}">
                    <a16:creationId xmlns:a16="http://schemas.microsoft.com/office/drawing/2014/main" id="{EB3D6786-D44E-4857-8FC7-16B9637ACFE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087600" y="10556187"/>
                <a:ext cx="2743200" cy="2445026"/>
              </a:xfrm>
              <a:prstGeom prst="rect">
                <a:avLst/>
              </a:prstGeom>
            </p:spPr>
          </p:pic>
          <p:pic>
            <p:nvPicPr>
              <p:cNvPr id="23" name="Picture 22" descr="A picture containing PowerPoint&#10;&#10;Description automatically generated">
                <a:extLst>
                  <a:ext uri="{FF2B5EF4-FFF2-40B4-BE49-F238E27FC236}">
                    <a16:creationId xmlns:a16="http://schemas.microsoft.com/office/drawing/2014/main" id="{4BA05B29-5554-42A2-9858-7FAB94B991A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127519" y="10559994"/>
                <a:ext cx="2743200" cy="2445026"/>
              </a:xfrm>
              <a:prstGeom prst="rect">
                <a:avLst/>
              </a:prstGeom>
            </p:spPr>
          </p:pic>
        </p:grpSp>
      </p:grpSp>
      <p:sp>
        <p:nvSpPr>
          <p:cNvPr id="70" name="TextBox 47">
            <a:extLst>
              <a:ext uri="{FF2B5EF4-FFF2-40B4-BE49-F238E27FC236}">
                <a16:creationId xmlns:a16="http://schemas.microsoft.com/office/drawing/2014/main" id="{BD4352AF-3208-49FC-BF4E-4963A81D051C}"/>
              </a:ext>
            </a:extLst>
          </p:cNvPr>
          <p:cNvSpPr txBox="1"/>
          <p:nvPr/>
        </p:nvSpPr>
        <p:spPr>
          <a:xfrm>
            <a:off x="11859893" y="4322878"/>
            <a:ext cx="9064534" cy="31590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ct val="120000"/>
              </a:lnSpc>
              <a:defRPr sz="2100">
                <a:solidFill>
                  <a:srgbClr val="344854"/>
                </a:solidFill>
                <a:latin typeface="Arial"/>
                <a:ea typeface="Arial"/>
                <a:cs typeface="Arial"/>
                <a:sym typeface="Arial"/>
              </a:defRPr>
            </a:lvl1pPr>
          </a:lstStyle>
          <a:p>
            <a:r>
              <a:rPr lang="en-US" dirty="0"/>
              <a:t>These architectures are designed and trained to perform a sequence to sequence multi-class classification task in which they take an input sequence with a fixed length (k) and predict a sequence with a fixed length (p), representing the future time instants of the flow. </a:t>
            </a:r>
            <a:r>
              <a:rPr lang="en-US" b="0" i="0" dirty="0">
                <a:effectLst/>
                <a:latin typeface="Arial" panose="020B0604020202020204" pitchFamily="34" charset="0"/>
              </a:rPr>
              <a:t>Our compression model is a Vector-Quantized Autoencoder (VQ-AE), proposed in our recent work ([1]). For the sequence learning model, we designed and trained two radically different sequence learning models, convolutional LSTM (Conv-LSTM) and convolutional Transformer (Conv-Transformer).</a:t>
            </a:r>
            <a:endParaRPr dirty="0"/>
          </a:p>
        </p:txBody>
      </p:sp>
      <p:sp>
        <p:nvSpPr>
          <p:cNvPr id="71" name="TextBox 53">
            <a:extLst>
              <a:ext uri="{FF2B5EF4-FFF2-40B4-BE49-F238E27FC236}">
                <a16:creationId xmlns:a16="http://schemas.microsoft.com/office/drawing/2014/main" id="{F92ACE43-BCF5-4E89-A2FE-DAA36F58D14D}"/>
              </a:ext>
            </a:extLst>
          </p:cNvPr>
          <p:cNvSpPr txBox="1"/>
          <p:nvPr/>
        </p:nvSpPr>
        <p:spPr>
          <a:xfrm>
            <a:off x="22696406" y="12163916"/>
            <a:ext cx="9039498" cy="1607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ct val="120000"/>
              </a:lnSpc>
              <a:defRPr sz="2100">
                <a:solidFill>
                  <a:srgbClr val="344854"/>
                </a:solidFill>
                <a:latin typeface="Arial"/>
                <a:ea typeface="Arial"/>
                <a:cs typeface="Arial"/>
                <a:sym typeface="Arial"/>
              </a:defRPr>
            </a:lvl1pPr>
          </a:lstStyle>
          <a:p>
            <a:r>
              <a:rPr lang="en-US" b="0" i="0" dirty="0">
                <a:effectLst/>
                <a:latin typeface="Arial" panose="020B0604020202020204" pitchFamily="34" charset="0"/>
              </a:rPr>
              <a:t>While the reconstruction quality decreases for the Conv-LSTM model from the first to the third predictions, our Conv-Transformer model accurately captures the large and inertial scales of flow with significant loss of information for the smallest scales.</a:t>
            </a:r>
            <a:endParaRPr dirty="0"/>
          </a:p>
        </p:txBody>
      </p:sp>
      <p:sp>
        <p:nvSpPr>
          <p:cNvPr id="72" name="TextBox 53">
            <a:extLst>
              <a:ext uri="{FF2B5EF4-FFF2-40B4-BE49-F238E27FC236}">
                <a16:creationId xmlns:a16="http://schemas.microsoft.com/office/drawing/2014/main" id="{4CB3B48B-63D3-4170-87D3-0E381F6EEB53}"/>
              </a:ext>
            </a:extLst>
          </p:cNvPr>
          <p:cNvSpPr txBox="1"/>
          <p:nvPr/>
        </p:nvSpPr>
        <p:spPr>
          <a:xfrm>
            <a:off x="22337633" y="4499517"/>
            <a:ext cx="9039498" cy="8322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ct val="120000"/>
              </a:lnSpc>
              <a:defRPr sz="2100">
                <a:solidFill>
                  <a:srgbClr val="344854"/>
                </a:solidFill>
                <a:latin typeface="Arial"/>
                <a:ea typeface="Arial"/>
                <a:cs typeface="Arial"/>
                <a:sym typeface="Arial"/>
              </a:defRPr>
            </a:lvl1pPr>
          </a:lstStyle>
          <a:p>
            <a:r>
              <a:rPr lang="en-US" b="0" i="0" dirty="0">
                <a:effectLst/>
                <a:latin typeface="Arial" panose="020B0604020202020204" pitchFamily="34" charset="0"/>
              </a:rPr>
              <a:t>The turbulent kinetic energy (TKE) spectra of the predicted time instants are shown in Figure 2 for the Conv-LSTM and Conv-Transformer models. </a:t>
            </a:r>
            <a:endParaRPr dirty="0"/>
          </a:p>
        </p:txBody>
      </p:sp>
      <p:sp>
        <p:nvSpPr>
          <p:cNvPr id="80" name="TextBox 56">
            <a:extLst>
              <a:ext uri="{FF2B5EF4-FFF2-40B4-BE49-F238E27FC236}">
                <a16:creationId xmlns:a16="http://schemas.microsoft.com/office/drawing/2014/main" id="{27D9070E-C390-4F3B-928A-FD396704DF54}"/>
              </a:ext>
            </a:extLst>
          </p:cNvPr>
          <p:cNvSpPr txBox="1"/>
          <p:nvPr/>
        </p:nvSpPr>
        <p:spPr>
          <a:xfrm>
            <a:off x="1754322" y="11087736"/>
            <a:ext cx="9029701" cy="2923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1300">
                <a:solidFill>
                  <a:srgbClr val="344854"/>
                </a:solidFill>
                <a:latin typeface="Arial"/>
                <a:ea typeface="Arial"/>
                <a:cs typeface="Arial"/>
                <a:sym typeface="Arial"/>
              </a:defRPr>
            </a:lvl1pPr>
          </a:lstStyle>
          <a:p>
            <a:r>
              <a:rPr lang="en-US" dirty="0"/>
              <a:t>Velocity field of turbulent flow</a:t>
            </a:r>
            <a:endParaRPr dirty="0"/>
          </a:p>
        </p:txBody>
      </p:sp>
      <p:grpSp>
        <p:nvGrpSpPr>
          <p:cNvPr id="97" name="Group 96">
            <a:extLst>
              <a:ext uri="{FF2B5EF4-FFF2-40B4-BE49-F238E27FC236}">
                <a16:creationId xmlns:a16="http://schemas.microsoft.com/office/drawing/2014/main" id="{40739E27-1944-4FD5-9EF0-8F3C5A1989CD}"/>
              </a:ext>
            </a:extLst>
          </p:cNvPr>
          <p:cNvGrpSpPr/>
          <p:nvPr/>
        </p:nvGrpSpPr>
        <p:grpSpPr>
          <a:xfrm>
            <a:off x="22330392" y="6063835"/>
            <a:ext cx="9535297" cy="5572003"/>
            <a:chOff x="22206886" y="5093568"/>
            <a:chExt cx="9535297" cy="5572003"/>
          </a:xfrm>
        </p:grpSpPr>
        <p:sp>
          <p:nvSpPr>
            <p:cNvPr id="45" name="TextBox 54"/>
            <p:cNvSpPr txBox="1"/>
            <p:nvPr/>
          </p:nvSpPr>
          <p:spPr>
            <a:xfrm>
              <a:off x="22662597" y="10373183"/>
              <a:ext cx="9029701" cy="2923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1300">
                  <a:solidFill>
                    <a:srgbClr val="344854"/>
                  </a:solidFill>
                  <a:latin typeface="Arial"/>
                  <a:ea typeface="Arial"/>
                  <a:cs typeface="Arial"/>
                  <a:sym typeface="Arial"/>
                </a:defRPr>
              </a:lvl1pPr>
            </a:lstStyle>
            <a:p>
              <a:r>
                <a:rPr lang="en-US" b="0" i="0" dirty="0">
                  <a:effectLst/>
                  <a:latin typeface="Arial" panose="020B0604020202020204" pitchFamily="34" charset="0"/>
                </a:rPr>
                <a:t>Figure 2: Predictions of turbulent kinetic energy (TKE) using (a-c) Conv-LSTM and (d-f) Conv-Transformer models</a:t>
              </a:r>
              <a:endParaRPr dirty="0"/>
            </a:p>
          </p:txBody>
        </p:sp>
        <p:grpSp>
          <p:nvGrpSpPr>
            <p:cNvPr id="96" name="Group 95">
              <a:extLst>
                <a:ext uri="{FF2B5EF4-FFF2-40B4-BE49-F238E27FC236}">
                  <a16:creationId xmlns:a16="http://schemas.microsoft.com/office/drawing/2014/main" id="{EA34D7CC-0C11-4981-93F5-1F706DAD3ED4}"/>
                </a:ext>
              </a:extLst>
            </p:cNvPr>
            <p:cNvGrpSpPr/>
            <p:nvPr/>
          </p:nvGrpSpPr>
          <p:grpSpPr>
            <a:xfrm>
              <a:off x="22206886" y="5093568"/>
              <a:ext cx="9535297" cy="4998089"/>
              <a:chOff x="22206886" y="5093568"/>
              <a:chExt cx="9535297" cy="4998089"/>
            </a:xfrm>
          </p:grpSpPr>
          <p:pic>
            <p:nvPicPr>
              <p:cNvPr id="13" name="Picture 12" descr="Chart, line chart, histogram&#10;&#10;Description automatically generated">
                <a:extLst>
                  <a:ext uri="{FF2B5EF4-FFF2-40B4-BE49-F238E27FC236}">
                    <a16:creationId xmlns:a16="http://schemas.microsoft.com/office/drawing/2014/main" id="{139545AF-81D8-4235-BC42-D90A5303945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206886" y="5093568"/>
                <a:ext cx="3017520" cy="1987690"/>
              </a:xfrm>
              <a:prstGeom prst="rect">
                <a:avLst/>
              </a:prstGeom>
            </p:spPr>
          </p:pic>
          <p:sp>
            <p:nvSpPr>
              <p:cNvPr id="65" name="TextBox 54">
                <a:extLst>
                  <a:ext uri="{FF2B5EF4-FFF2-40B4-BE49-F238E27FC236}">
                    <a16:creationId xmlns:a16="http://schemas.microsoft.com/office/drawing/2014/main" id="{821D2235-EF98-4E11-9906-FC82F1AFC894}"/>
                  </a:ext>
                </a:extLst>
              </p:cNvPr>
              <p:cNvSpPr txBox="1"/>
              <p:nvPr/>
            </p:nvSpPr>
            <p:spPr>
              <a:xfrm>
                <a:off x="23003306" y="7174571"/>
                <a:ext cx="1814647" cy="2923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gn="ctr">
                  <a:defRPr sz="1300">
                    <a:solidFill>
                      <a:srgbClr val="344854"/>
                    </a:solidFill>
                    <a:latin typeface="Arial"/>
                    <a:ea typeface="Arial"/>
                    <a:cs typeface="Arial"/>
                    <a:sym typeface="Arial"/>
                  </a:defRPr>
                </a:lvl1pPr>
              </a:lstStyle>
              <a:p>
                <a:r>
                  <a:rPr lang="en-US" b="0" i="0" dirty="0">
                    <a:effectLst/>
                    <a:latin typeface="Arial" panose="020B0604020202020204" pitchFamily="34" charset="0"/>
                  </a:rPr>
                  <a:t>(a) Conv-LSTM, 𝑡+𝑏</a:t>
                </a:r>
                <a:endParaRPr lang="en-US" dirty="0"/>
              </a:p>
            </p:txBody>
          </p:sp>
          <p:pic>
            <p:nvPicPr>
              <p:cNvPr id="82" name="Picture 81" descr="Chart, line chart, histogram&#10;&#10;Description automatically generated">
                <a:extLst>
                  <a:ext uri="{FF2B5EF4-FFF2-40B4-BE49-F238E27FC236}">
                    <a16:creationId xmlns:a16="http://schemas.microsoft.com/office/drawing/2014/main" id="{16FCBBB9-A997-4911-81CF-87AB8BAF5D7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5341381" y="5093568"/>
                <a:ext cx="3017520" cy="1987690"/>
              </a:xfrm>
              <a:prstGeom prst="rect">
                <a:avLst/>
              </a:prstGeom>
            </p:spPr>
          </p:pic>
          <p:pic>
            <p:nvPicPr>
              <p:cNvPr id="84" name="Picture 83" descr="Chart, line chart, histogram&#10;&#10;Description automatically generated">
                <a:extLst>
                  <a:ext uri="{FF2B5EF4-FFF2-40B4-BE49-F238E27FC236}">
                    <a16:creationId xmlns:a16="http://schemas.microsoft.com/office/drawing/2014/main" id="{A9139F49-704A-4D0A-AA67-B751CF229B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594878" y="5093568"/>
                <a:ext cx="3017520" cy="1987690"/>
              </a:xfrm>
              <a:prstGeom prst="rect">
                <a:avLst/>
              </a:prstGeom>
            </p:spPr>
          </p:pic>
          <p:pic>
            <p:nvPicPr>
              <p:cNvPr id="86" name="Picture 85" descr="Chart, line chart, histogram&#10;&#10;Description automatically generated">
                <a:extLst>
                  <a:ext uri="{FF2B5EF4-FFF2-40B4-BE49-F238E27FC236}">
                    <a16:creationId xmlns:a16="http://schemas.microsoft.com/office/drawing/2014/main" id="{7E8D4C4E-748A-4BDF-B06D-86F4E67BCF4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206886" y="7756169"/>
                <a:ext cx="3017520" cy="1987690"/>
              </a:xfrm>
              <a:prstGeom prst="rect">
                <a:avLst/>
              </a:prstGeom>
            </p:spPr>
          </p:pic>
          <p:pic>
            <p:nvPicPr>
              <p:cNvPr id="88" name="Picture 87" descr="Chart, line chart, histogram&#10;&#10;Description automatically generated">
                <a:extLst>
                  <a:ext uri="{FF2B5EF4-FFF2-40B4-BE49-F238E27FC236}">
                    <a16:creationId xmlns:a16="http://schemas.microsoft.com/office/drawing/2014/main" id="{3912B85D-A069-4BC6-93C4-7B734F7240E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379207" y="7713057"/>
                <a:ext cx="3017520" cy="1987690"/>
              </a:xfrm>
              <a:prstGeom prst="rect">
                <a:avLst/>
              </a:prstGeom>
            </p:spPr>
          </p:pic>
          <p:pic>
            <p:nvPicPr>
              <p:cNvPr id="90" name="Picture 89" descr="Chart, line chart, histogram&#10;&#10;Description automatically generated">
                <a:extLst>
                  <a:ext uri="{FF2B5EF4-FFF2-40B4-BE49-F238E27FC236}">
                    <a16:creationId xmlns:a16="http://schemas.microsoft.com/office/drawing/2014/main" id="{278B8881-6CC5-47F4-B300-51263897DBB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8724663" y="7686014"/>
                <a:ext cx="3017520" cy="1987690"/>
              </a:xfrm>
              <a:prstGeom prst="rect">
                <a:avLst/>
              </a:prstGeom>
            </p:spPr>
          </p:pic>
          <p:sp>
            <p:nvSpPr>
              <p:cNvPr id="91" name="TextBox 54">
                <a:extLst>
                  <a:ext uri="{FF2B5EF4-FFF2-40B4-BE49-F238E27FC236}">
                    <a16:creationId xmlns:a16="http://schemas.microsoft.com/office/drawing/2014/main" id="{62561739-0B38-4C13-85B3-8206B529E486}"/>
                  </a:ext>
                </a:extLst>
              </p:cNvPr>
              <p:cNvSpPr txBox="1"/>
              <p:nvPr/>
            </p:nvSpPr>
            <p:spPr>
              <a:xfrm>
                <a:off x="26073230" y="7153995"/>
                <a:ext cx="1814647" cy="2923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gn="ctr">
                  <a:defRPr sz="1300">
                    <a:solidFill>
                      <a:srgbClr val="344854"/>
                    </a:solidFill>
                    <a:latin typeface="Arial"/>
                    <a:ea typeface="Arial"/>
                    <a:cs typeface="Arial"/>
                    <a:sym typeface="Arial"/>
                  </a:defRPr>
                </a:lvl1pPr>
              </a:lstStyle>
              <a:p>
                <a:r>
                  <a:rPr lang="en-US" b="0" i="0" dirty="0">
                    <a:effectLst/>
                    <a:latin typeface="Arial" panose="020B0604020202020204" pitchFamily="34" charset="0"/>
                  </a:rPr>
                  <a:t>(b) Conv-LSTM, 𝑡+2𝑏</a:t>
                </a:r>
                <a:endParaRPr lang="en-US" dirty="0"/>
              </a:p>
            </p:txBody>
          </p:sp>
          <p:sp>
            <p:nvSpPr>
              <p:cNvPr id="92" name="TextBox 54">
                <a:extLst>
                  <a:ext uri="{FF2B5EF4-FFF2-40B4-BE49-F238E27FC236}">
                    <a16:creationId xmlns:a16="http://schemas.microsoft.com/office/drawing/2014/main" id="{11442797-1ECD-468F-8883-9DFC48DCF05C}"/>
                  </a:ext>
                </a:extLst>
              </p:cNvPr>
              <p:cNvSpPr txBox="1"/>
              <p:nvPr/>
            </p:nvSpPr>
            <p:spPr>
              <a:xfrm>
                <a:off x="29438978" y="7144842"/>
                <a:ext cx="1814647" cy="2923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gn="ctr">
                  <a:defRPr sz="1300">
                    <a:solidFill>
                      <a:srgbClr val="344854"/>
                    </a:solidFill>
                    <a:latin typeface="Arial"/>
                    <a:ea typeface="Arial"/>
                    <a:cs typeface="Arial"/>
                    <a:sym typeface="Arial"/>
                  </a:defRPr>
                </a:lvl1pPr>
              </a:lstStyle>
              <a:p>
                <a:r>
                  <a:rPr lang="en-US" b="0" i="0" dirty="0">
                    <a:effectLst/>
                    <a:latin typeface="Arial" panose="020B0604020202020204" pitchFamily="34" charset="0"/>
                  </a:rPr>
                  <a:t>(c) Conv-LSTM, 𝑡+3𝑏</a:t>
                </a:r>
                <a:endParaRPr lang="en-US" dirty="0"/>
              </a:p>
            </p:txBody>
          </p:sp>
          <p:sp>
            <p:nvSpPr>
              <p:cNvPr id="93" name="TextBox 54">
                <a:extLst>
                  <a:ext uri="{FF2B5EF4-FFF2-40B4-BE49-F238E27FC236}">
                    <a16:creationId xmlns:a16="http://schemas.microsoft.com/office/drawing/2014/main" id="{8F8F85FB-551D-4A34-A4A4-481AACCC3F5D}"/>
                  </a:ext>
                </a:extLst>
              </p:cNvPr>
              <p:cNvSpPr txBox="1"/>
              <p:nvPr/>
            </p:nvSpPr>
            <p:spPr>
              <a:xfrm>
                <a:off x="23135065" y="9799269"/>
                <a:ext cx="2044388" cy="2923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gn="ctr">
                  <a:defRPr sz="1300">
                    <a:solidFill>
                      <a:srgbClr val="344854"/>
                    </a:solidFill>
                    <a:latin typeface="Arial"/>
                    <a:ea typeface="Arial"/>
                    <a:cs typeface="Arial"/>
                    <a:sym typeface="Arial"/>
                  </a:defRPr>
                </a:lvl1pPr>
              </a:lstStyle>
              <a:p>
                <a:r>
                  <a:rPr lang="en-US" b="0" i="0" dirty="0">
                    <a:effectLst/>
                    <a:latin typeface="Arial" panose="020B0604020202020204" pitchFamily="34" charset="0"/>
                  </a:rPr>
                  <a:t>(d) Conv-Transformer, 𝑡+𝑏</a:t>
                </a:r>
                <a:endParaRPr lang="en-US" dirty="0"/>
              </a:p>
            </p:txBody>
          </p:sp>
          <p:sp>
            <p:nvSpPr>
              <p:cNvPr id="94" name="TextBox 54">
                <a:extLst>
                  <a:ext uri="{FF2B5EF4-FFF2-40B4-BE49-F238E27FC236}">
                    <a16:creationId xmlns:a16="http://schemas.microsoft.com/office/drawing/2014/main" id="{B54EAA58-7DE9-4FCF-A0AA-157F56BAD331}"/>
                  </a:ext>
                </a:extLst>
              </p:cNvPr>
              <p:cNvSpPr txBox="1"/>
              <p:nvPr/>
            </p:nvSpPr>
            <p:spPr>
              <a:xfrm>
                <a:off x="26026576" y="9789552"/>
                <a:ext cx="2301742" cy="2923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gn="ctr">
                  <a:defRPr sz="1300">
                    <a:solidFill>
                      <a:srgbClr val="344854"/>
                    </a:solidFill>
                    <a:latin typeface="Arial"/>
                    <a:ea typeface="Arial"/>
                    <a:cs typeface="Arial"/>
                    <a:sym typeface="Arial"/>
                  </a:defRPr>
                </a:lvl1pPr>
              </a:lstStyle>
              <a:p>
                <a:r>
                  <a:rPr lang="en-US" b="0" i="0" dirty="0">
                    <a:effectLst/>
                    <a:latin typeface="Arial" panose="020B0604020202020204" pitchFamily="34" charset="0"/>
                  </a:rPr>
                  <a:t>(e) Conv-Transformer, 𝑡+2𝑏</a:t>
                </a:r>
                <a:endParaRPr lang="en-US" dirty="0"/>
              </a:p>
            </p:txBody>
          </p:sp>
          <p:sp>
            <p:nvSpPr>
              <p:cNvPr id="95" name="TextBox 54">
                <a:extLst>
                  <a:ext uri="{FF2B5EF4-FFF2-40B4-BE49-F238E27FC236}">
                    <a16:creationId xmlns:a16="http://schemas.microsoft.com/office/drawing/2014/main" id="{A8E08300-04C6-440D-9BE8-7BDCFC378C49}"/>
                  </a:ext>
                </a:extLst>
              </p:cNvPr>
              <p:cNvSpPr txBox="1"/>
              <p:nvPr/>
            </p:nvSpPr>
            <p:spPr>
              <a:xfrm>
                <a:off x="29270871" y="9766133"/>
                <a:ext cx="2427976" cy="2923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gn="ctr">
                  <a:defRPr sz="1300">
                    <a:solidFill>
                      <a:srgbClr val="344854"/>
                    </a:solidFill>
                    <a:latin typeface="Arial"/>
                    <a:ea typeface="Arial"/>
                    <a:cs typeface="Arial"/>
                    <a:sym typeface="Arial"/>
                  </a:defRPr>
                </a:lvl1pPr>
              </a:lstStyle>
              <a:p>
                <a:r>
                  <a:rPr lang="en-US" b="0" i="0" dirty="0">
                    <a:effectLst/>
                    <a:latin typeface="Arial" panose="020B0604020202020204" pitchFamily="34" charset="0"/>
                  </a:rPr>
                  <a:t>(f) Conv-Transformer, 𝑡+3𝑏</a:t>
                </a:r>
                <a:endParaRPr lang="en-US" dirty="0"/>
              </a:p>
            </p:txBody>
          </p:sp>
        </p:grpSp>
      </p:gr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326532"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326532"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326532"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326532"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1000</TotalTime>
  <Words>878</Words>
  <Application>Microsoft Office PowerPoint</Application>
  <PresentationFormat>Custom</PresentationFormat>
  <Paragraphs>37</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Reza Momenifar</cp:lastModifiedBy>
  <cp:revision>3</cp:revision>
  <dcterms:modified xsi:type="dcterms:W3CDTF">2022-02-06T19:49:57Z</dcterms:modified>
</cp:coreProperties>
</file>